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09BCB-D2DE-4247-BE99-30EC520405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EEBB2A-173C-4072-8144-6F4B81179516}">
      <dgm:prSet/>
      <dgm:spPr/>
      <dgm:t>
        <a:bodyPr/>
        <a:lstStyle/>
        <a:p>
          <a:r>
            <a:rPr lang="en-US" dirty="0"/>
            <a:t>Be able to use GPIO, ADC, TIMERS, SPI modules using multitask programming</a:t>
          </a:r>
        </a:p>
      </dgm:t>
    </dgm:pt>
    <dgm:pt modelId="{047E47B9-2701-40E7-B2C2-0485B222ADBC}" type="parTrans" cxnId="{270AB380-17D2-4373-8C77-62AAAB8A10F3}">
      <dgm:prSet/>
      <dgm:spPr/>
      <dgm:t>
        <a:bodyPr/>
        <a:lstStyle/>
        <a:p>
          <a:endParaRPr lang="en-US"/>
        </a:p>
      </dgm:t>
    </dgm:pt>
    <dgm:pt modelId="{ED56C92D-E70F-40EF-9A9C-F48B12D803E2}" type="sibTrans" cxnId="{270AB380-17D2-4373-8C77-62AAAB8A10F3}">
      <dgm:prSet/>
      <dgm:spPr/>
      <dgm:t>
        <a:bodyPr/>
        <a:lstStyle/>
        <a:p>
          <a:endParaRPr lang="en-US"/>
        </a:p>
      </dgm:t>
    </dgm:pt>
    <dgm:pt modelId="{3247099F-2E8B-4F6B-8DE8-A89D849185C1}">
      <dgm:prSet/>
      <dgm:spPr/>
      <dgm:t>
        <a:bodyPr/>
        <a:lstStyle/>
        <a:p>
          <a:r>
            <a:rPr lang="en-US" dirty="0"/>
            <a:t>Have ability to develop multi-task programming using RTX-RTOS</a:t>
          </a:r>
        </a:p>
      </dgm:t>
    </dgm:pt>
    <dgm:pt modelId="{5299B640-7F18-4CC5-A5C5-B3921D684181}" type="parTrans" cxnId="{745CCD45-2667-4605-A32F-589D87B1A3F1}">
      <dgm:prSet/>
      <dgm:spPr/>
      <dgm:t>
        <a:bodyPr/>
        <a:lstStyle/>
        <a:p>
          <a:endParaRPr lang="en-US"/>
        </a:p>
      </dgm:t>
    </dgm:pt>
    <dgm:pt modelId="{E9C169A5-FDEF-448B-AA0D-192A9EAA8ADA}" type="sibTrans" cxnId="{745CCD45-2667-4605-A32F-589D87B1A3F1}">
      <dgm:prSet/>
      <dgm:spPr/>
      <dgm:t>
        <a:bodyPr/>
        <a:lstStyle/>
        <a:p>
          <a:endParaRPr lang="en-US"/>
        </a:p>
      </dgm:t>
    </dgm:pt>
    <dgm:pt modelId="{F8DAA11F-6AFC-48A8-A68B-E4F021F33347}" type="pres">
      <dgm:prSet presAssocID="{62E09BCB-D2DE-4247-BE99-30EC5204056E}" presName="root" presStyleCnt="0">
        <dgm:presLayoutVars>
          <dgm:dir/>
          <dgm:resizeHandles val="exact"/>
        </dgm:presLayoutVars>
      </dgm:prSet>
      <dgm:spPr/>
    </dgm:pt>
    <dgm:pt modelId="{D1B45C0A-BCE7-473D-8290-1B99C8E77616}" type="pres">
      <dgm:prSet presAssocID="{BFEEBB2A-173C-4072-8144-6F4B81179516}" presName="compNode" presStyleCnt="0"/>
      <dgm:spPr/>
    </dgm:pt>
    <dgm:pt modelId="{4B033149-A40C-413B-A1C5-0204F550EE10}" type="pres">
      <dgm:prSet presAssocID="{BFEEBB2A-173C-4072-8144-6F4B81179516}" presName="bgRect" presStyleLbl="bgShp" presStyleIdx="0" presStyleCnt="2"/>
      <dgm:spPr/>
    </dgm:pt>
    <dgm:pt modelId="{0901F30C-6A6A-4F9E-96F6-DB469143BA6E}" type="pres">
      <dgm:prSet presAssocID="{BFEEBB2A-173C-4072-8144-6F4B811795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6FCB97F-D8F1-4AD7-9A78-0B94BF4C329C}" type="pres">
      <dgm:prSet presAssocID="{BFEEBB2A-173C-4072-8144-6F4B81179516}" presName="spaceRect" presStyleCnt="0"/>
      <dgm:spPr/>
    </dgm:pt>
    <dgm:pt modelId="{33C31436-FF06-427A-878A-2DB505F91ED7}" type="pres">
      <dgm:prSet presAssocID="{BFEEBB2A-173C-4072-8144-6F4B81179516}" presName="parTx" presStyleLbl="revTx" presStyleIdx="0" presStyleCnt="2">
        <dgm:presLayoutVars>
          <dgm:chMax val="0"/>
          <dgm:chPref val="0"/>
        </dgm:presLayoutVars>
      </dgm:prSet>
      <dgm:spPr/>
    </dgm:pt>
    <dgm:pt modelId="{E78D22FA-F03D-4433-9625-75FE927F68B4}" type="pres">
      <dgm:prSet presAssocID="{ED56C92D-E70F-40EF-9A9C-F48B12D803E2}" presName="sibTrans" presStyleCnt="0"/>
      <dgm:spPr/>
    </dgm:pt>
    <dgm:pt modelId="{347B9E97-5F03-41B0-B6F8-D3294851AC7C}" type="pres">
      <dgm:prSet presAssocID="{3247099F-2E8B-4F6B-8DE8-A89D849185C1}" presName="compNode" presStyleCnt="0"/>
      <dgm:spPr/>
    </dgm:pt>
    <dgm:pt modelId="{132652DC-6AC8-4A9E-A79D-DD741BCBE652}" type="pres">
      <dgm:prSet presAssocID="{3247099F-2E8B-4F6B-8DE8-A89D849185C1}" presName="bgRect" presStyleLbl="bgShp" presStyleIdx="1" presStyleCnt="2"/>
      <dgm:spPr/>
    </dgm:pt>
    <dgm:pt modelId="{25CBA501-6FE9-4549-BC9B-42173707207D}" type="pres">
      <dgm:prSet presAssocID="{3247099F-2E8B-4F6B-8DE8-A89D849185C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5E08841-1C21-48C1-B365-3A68F3C6D747}" type="pres">
      <dgm:prSet presAssocID="{3247099F-2E8B-4F6B-8DE8-A89D849185C1}" presName="spaceRect" presStyleCnt="0"/>
      <dgm:spPr/>
    </dgm:pt>
    <dgm:pt modelId="{5AEBFA99-4276-4BBE-BFA6-DD34DFF5A1E8}" type="pres">
      <dgm:prSet presAssocID="{3247099F-2E8B-4F6B-8DE8-A89D849185C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56C762C-EFB2-4319-9559-1D6E33AE7B91}" type="presOf" srcId="{3247099F-2E8B-4F6B-8DE8-A89D849185C1}" destId="{5AEBFA99-4276-4BBE-BFA6-DD34DFF5A1E8}" srcOrd="0" destOrd="0" presId="urn:microsoft.com/office/officeart/2018/2/layout/IconVerticalSolidList"/>
    <dgm:cxn modelId="{745CCD45-2667-4605-A32F-589D87B1A3F1}" srcId="{62E09BCB-D2DE-4247-BE99-30EC5204056E}" destId="{3247099F-2E8B-4F6B-8DE8-A89D849185C1}" srcOrd="1" destOrd="0" parTransId="{5299B640-7F18-4CC5-A5C5-B3921D684181}" sibTransId="{E9C169A5-FDEF-448B-AA0D-192A9EAA8ADA}"/>
    <dgm:cxn modelId="{270AB380-17D2-4373-8C77-62AAAB8A10F3}" srcId="{62E09BCB-D2DE-4247-BE99-30EC5204056E}" destId="{BFEEBB2A-173C-4072-8144-6F4B81179516}" srcOrd="0" destOrd="0" parTransId="{047E47B9-2701-40E7-B2C2-0485B222ADBC}" sibTransId="{ED56C92D-E70F-40EF-9A9C-F48B12D803E2}"/>
    <dgm:cxn modelId="{7C2369C4-2106-4CFB-81AD-1F67570E4778}" type="presOf" srcId="{62E09BCB-D2DE-4247-BE99-30EC5204056E}" destId="{F8DAA11F-6AFC-48A8-A68B-E4F021F33347}" srcOrd="0" destOrd="0" presId="urn:microsoft.com/office/officeart/2018/2/layout/IconVerticalSolidList"/>
    <dgm:cxn modelId="{11AA30EA-334F-4DDB-9F41-2ED89A16AA8C}" type="presOf" srcId="{BFEEBB2A-173C-4072-8144-6F4B81179516}" destId="{33C31436-FF06-427A-878A-2DB505F91ED7}" srcOrd="0" destOrd="0" presId="urn:microsoft.com/office/officeart/2018/2/layout/IconVerticalSolidList"/>
    <dgm:cxn modelId="{FC2BFFB4-11F7-435B-B502-4E6F20107836}" type="presParOf" srcId="{F8DAA11F-6AFC-48A8-A68B-E4F021F33347}" destId="{D1B45C0A-BCE7-473D-8290-1B99C8E77616}" srcOrd="0" destOrd="0" presId="urn:microsoft.com/office/officeart/2018/2/layout/IconVerticalSolidList"/>
    <dgm:cxn modelId="{3FB38332-B0C3-45AE-B88C-B420D43347F2}" type="presParOf" srcId="{D1B45C0A-BCE7-473D-8290-1B99C8E77616}" destId="{4B033149-A40C-413B-A1C5-0204F550EE10}" srcOrd="0" destOrd="0" presId="urn:microsoft.com/office/officeart/2018/2/layout/IconVerticalSolidList"/>
    <dgm:cxn modelId="{DD198F5F-6D12-4146-A6FF-23C1E36DDAF6}" type="presParOf" srcId="{D1B45C0A-BCE7-473D-8290-1B99C8E77616}" destId="{0901F30C-6A6A-4F9E-96F6-DB469143BA6E}" srcOrd="1" destOrd="0" presId="urn:microsoft.com/office/officeart/2018/2/layout/IconVerticalSolidList"/>
    <dgm:cxn modelId="{C7DE7C30-C420-4646-8CD5-441D3BCD914E}" type="presParOf" srcId="{D1B45C0A-BCE7-473D-8290-1B99C8E77616}" destId="{06FCB97F-D8F1-4AD7-9A78-0B94BF4C329C}" srcOrd="2" destOrd="0" presId="urn:microsoft.com/office/officeart/2018/2/layout/IconVerticalSolidList"/>
    <dgm:cxn modelId="{A72CB82F-4956-4E5E-BC2F-23D62C35DB9D}" type="presParOf" srcId="{D1B45C0A-BCE7-473D-8290-1B99C8E77616}" destId="{33C31436-FF06-427A-878A-2DB505F91ED7}" srcOrd="3" destOrd="0" presId="urn:microsoft.com/office/officeart/2018/2/layout/IconVerticalSolidList"/>
    <dgm:cxn modelId="{AF09A0AD-77DE-47AB-A545-171E6AA9EDB9}" type="presParOf" srcId="{F8DAA11F-6AFC-48A8-A68B-E4F021F33347}" destId="{E78D22FA-F03D-4433-9625-75FE927F68B4}" srcOrd="1" destOrd="0" presId="urn:microsoft.com/office/officeart/2018/2/layout/IconVerticalSolidList"/>
    <dgm:cxn modelId="{06AA2236-4D10-4F1C-8B61-F32B68060BF9}" type="presParOf" srcId="{F8DAA11F-6AFC-48A8-A68B-E4F021F33347}" destId="{347B9E97-5F03-41B0-B6F8-D3294851AC7C}" srcOrd="2" destOrd="0" presId="urn:microsoft.com/office/officeart/2018/2/layout/IconVerticalSolidList"/>
    <dgm:cxn modelId="{7837ED65-D834-4911-B973-9469D69A40E1}" type="presParOf" srcId="{347B9E97-5F03-41B0-B6F8-D3294851AC7C}" destId="{132652DC-6AC8-4A9E-A79D-DD741BCBE652}" srcOrd="0" destOrd="0" presId="urn:microsoft.com/office/officeart/2018/2/layout/IconVerticalSolidList"/>
    <dgm:cxn modelId="{20158446-0E6D-4461-AF52-6B9BBFEBD9B1}" type="presParOf" srcId="{347B9E97-5F03-41B0-B6F8-D3294851AC7C}" destId="{25CBA501-6FE9-4549-BC9B-42173707207D}" srcOrd="1" destOrd="0" presId="urn:microsoft.com/office/officeart/2018/2/layout/IconVerticalSolidList"/>
    <dgm:cxn modelId="{F9E03913-22C3-47D9-B9D2-442680EEE289}" type="presParOf" srcId="{347B9E97-5F03-41B0-B6F8-D3294851AC7C}" destId="{45E08841-1C21-48C1-B365-3A68F3C6D747}" srcOrd="2" destOrd="0" presId="urn:microsoft.com/office/officeart/2018/2/layout/IconVerticalSolidList"/>
    <dgm:cxn modelId="{AAA45B15-F851-45E2-9A37-204EB788FD17}" type="presParOf" srcId="{347B9E97-5F03-41B0-B6F8-D3294851AC7C}" destId="{5AEBFA99-4276-4BBE-BFA6-DD34DFF5A1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882F65-22B2-4B97-88F7-2BDB058E6A0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F97014-C031-4D2E-993B-5369FB8C08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Sensors</a:t>
          </a:r>
        </a:p>
        <a:p>
          <a:pPr>
            <a:lnSpc>
              <a:spcPct val="100000"/>
            </a:lnSpc>
          </a:pPr>
          <a:r>
            <a:rPr lang="en-US" sz="2000" b="1" dirty="0"/>
            <a:t> </a:t>
          </a:r>
          <a:r>
            <a:rPr lang="en-US" sz="2000" dirty="0"/>
            <a:t>Temperature, Soil Moisture, Light </a:t>
          </a:r>
        </a:p>
      </dgm:t>
    </dgm:pt>
    <dgm:pt modelId="{511B4308-5844-4F46-AFC8-CCE1347635B5}" type="parTrans" cxnId="{E0471667-B363-4767-94BD-6013ED563803}">
      <dgm:prSet/>
      <dgm:spPr/>
      <dgm:t>
        <a:bodyPr/>
        <a:lstStyle/>
        <a:p>
          <a:endParaRPr lang="en-US"/>
        </a:p>
      </dgm:t>
    </dgm:pt>
    <dgm:pt modelId="{519FDFF7-2D80-4978-A720-985CAF1B669B}" type="sibTrans" cxnId="{E0471667-B363-4767-94BD-6013ED5638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75FB80-D0C6-4D99-B58B-3DCD8DEF2E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Actuators </a:t>
          </a:r>
        </a:p>
        <a:p>
          <a:pPr>
            <a:lnSpc>
              <a:spcPct val="100000"/>
            </a:lnSpc>
          </a:pPr>
          <a:r>
            <a:rPr lang="en-US" sz="2000" b="1" dirty="0"/>
            <a:t> </a:t>
          </a:r>
          <a:r>
            <a:rPr lang="en-US" sz="2000" dirty="0"/>
            <a:t>Water sprinkler, Heater, Light Source.</a:t>
          </a:r>
        </a:p>
      </dgm:t>
    </dgm:pt>
    <dgm:pt modelId="{FEC97F88-B601-4236-AAB2-080710317219}" type="parTrans" cxnId="{30B00E4D-CCFB-4F6A-8615-C4F368EB7601}">
      <dgm:prSet/>
      <dgm:spPr/>
      <dgm:t>
        <a:bodyPr/>
        <a:lstStyle/>
        <a:p>
          <a:endParaRPr lang="en-US"/>
        </a:p>
      </dgm:t>
    </dgm:pt>
    <dgm:pt modelId="{F81E97CA-9885-42A5-BE61-F6AC234D8787}" type="sibTrans" cxnId="{30B00E4D-CCFB-4F6A-8615-C4F368EB76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8D49A3-76B6-46F6-A7B7-3B7149EC4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Interfaces</a:t>
          </a:r>
        </a:p>
        <a:p>
          <a:pPr>
            <a:lnSpc>
              <a:spcPct val="100000"/>
            </a:lnSpc>
          </a:pPr>
          <a:r>
            <a:rPr lang="en-US" sz="2000" b="1" dirty="0"/>
            <a:t> </a:t>
          </a:r>
          <a:r>
            <a:rPr lang="en-US" sz="2000" dirty="0"/>
            <a:t>LED, GLCD, ADC</a:t>
          </a:r>
        </a:p>
      </dgm:t>
    </dgm:pt>
    <dgm:pt modelId="{EB42E6C6-2596-4F9A-A731-ED938DEB7533}" type="parTrans" cxnId="{99BA6FE2-DCD2-4E8C-B036-E080E79DD2B6}">
      <dgm:prSet/>
      <dgm:spPr/>
      <dgm:t>
        <a:bodyPr/>
        <a:lstStyle/>
        <a:p>
          <a:endParaRPr lang="en-US"/>
        </a:p>
      </dgm:t>
    </dgm:pt>
    <dgm:pt modelId="{F8E67DFE-72C4-4A4E-92CA-033715189032}" type="sibTrans" cxnId="{99BA6FE2-DCD2-4E8C-B036-E080E79DD2B6}">
      <dgm:prSet/>
      <dgm:spPr/>
      <dgm:t>
        <a:bodyPr/>
        <a:lstStyle/>
        <a:p>
          <a:endParaRPr lang="en-US"/>
        </a:p>
      </dgm:t>
    </dgm:pt>
    <dgm:pt modelId="{E91A7A78-D37C-49D6-A03A-FAC9F3F373EF}" type="pres">
      <dgm:prSet presAssocID="{5F882F65-22B2-4B97-88F7-2BDB058E6A08}" presName="root" presStyleCnt="0">
        <dgm:presLayoutVars>
          <dgm:dir/>
          <dgm:resizeHandles val="exact"/>
        </dgm:presLayoutVars>
      </dgm:prSet>
      <dgm:spPr/>
    </dgm:pt>
    <dgm:pt modelId="{7E34B223-0A0B-4549-BA4E-556081CF6FA0}" type="pres">
      <dgm:prSet presAssocID="{1AF97014-C031-4D2E-993B-5369FB8C0816}" presName="compNode" presStyleCnt="0"/>
      <dgm:spPr/>
    </dgm:pt>
    <dgm:pt modelId="{8A9ECAEA-0E9D-4B68-B899-2BAE5518853E}" type="pres">
      <dgm:prSet presAssocID="{1AF97014-C031-4D2E-993B-5369FB8C08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72DFF7F7-5F6D-45FA-9BEE-9C06632E3B9E}" type="pres">
      <dgm:prSet presAssocID="{1AF97014-C031-4D2E-993B-5369FB8C0816}" presName="spaceRect" presStyleCnt="0"/>
      <dgm:spPr/>
    </dgm:pt>
    <dgm:pt modelId="{C2D0E896-0CD6-4300-8E56-819A2BD9142B}" type="pres">
      <dgm:prSet presAssocID="{1AF97014-C031-4D2E-993B-5369FB8C0816}" presName="textRect" presStyleLbl="revTx" presStyleIdx="0" presStyleCnt="3" custScaleX="100413" custScaleY="170721">
        <dgm:presLayoutVars>
          <dgm:chMax val="1"/>
          <dgm:chPref val="1"/>
        </dgm:presLayoutVars>
      </dgm:prSet>
      <dgm:spPr/>
    </dgm:pt>
    <dgm:pt modelId="{C1C979C6-DE18-4165-8FF6-CD8B52ADF2C6}" type="pres">
      <dgm:prSet presAssocID="{519FDFF7-2D80-4978-A720-985CAF1B669B}" presName="sibTrans" presStyleCnt="0"/>
      <dgm:spPr/>
    </dgm:pt>
    <dgm:pt modelId="{AC2D8A1E-8846-4A93-BA30-1B37BB1572B4}" type="pres">
      <dgm:prSet presAssocID="{BE75FB80-D0C6-4D99-B58B-3DCD8DEF2E7C}" presName="compNode" presStyleCnt="0"/>
      <dgm:spPr/>
    </dgm:pt>
    <dgm:pt modelId="{5C1435BC-33F4-4305-B245-0FF9F66C2F57}" type="pres">
      <dgm:prSet presAssocID="{BE75FB80-D0C6-4D99-B58B-3DCD8DEF2E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33AF1893-B8E0-4CA9-ABC6-19FE4C0DEA48}" type="pres">
      <dgm:prSet presAssocID="{BE75FB80-D0C6-4D99-B58B-3DCD8DEF2E7C}" presName="spaceRect" presStyleCnt="0"/>
      <dgm:spPr/>
    </dgm:pt>
    <dgm:pt modelId="{82BBCB8D-631E-4EC1-9AC2-B643470ABB1C}" type="pres">
      <dgm:prSet presAssocID="{BE75FB80-D0C6-4D99-B58B-3DCD8DEF2E7C}" presName="textRect" presStyleLbl="revTx" presStyleIdx="1" presStyleCnt="3">
        <dgm:presLayoutVars>
          <dgm:chMax val="1"/>
          <dgm:chPref val="1"/>
        </dgm:presLayoutVars>
      </dgm:prSet>
      <dgm:spPr/>
    </dgm:pt>
    <dgm:pt modelId="{6CF1B39B-2BD6-4434-AE11-524ED846EBEA}" type="pres">
      <dgm:prSet presAssocID="{F81E97CA-9885-42A5-BE61-F6AC234D8787}" presName="sibTrans" presStyleCnt="0"/>
      <dgm:spPr/>
    </dgm:pt>
    <dgm:pt modelId="{92B679D0-701A-4C0F-AEBF-F342F06D6117}" type="pres">
      <dgm:prSet presAssocID="{E08D49A3-76B6-46F6-A7B7-3B7149EC4DCE}" presName="compNode" presStyleCnt="0"/>
      <dgm:spPr/>
    </dgm:pt>
    <dgm:pt modelId="{B7F02503-4E1E-4664-81D7-97FA0BFFF534}" type="pres">
      <dgm:prSet presAssocID="{E08D49A3-76B6-46F6-A7B7-3B7149EC4D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C7C77872-BFC3-49BF-93B8-88C089A21740}" type="pres">
      <dgm:prSet presAssocID="{E08D49A3-76B6-46F6-A7B7-3B7149EC4DCE}" presName="spaceRect" presStyleCnt="0"/>
      <dgm:spPr/>
    </dgm:pt>
    <dgm:pt modelId="{38CFA6E3-5029-422E-91C5-0FABE83DA2AF}" type="pres">
      <dgm:prSet presAssocID="{E08D49A3-76B6-46F6-A7B7-3B7149EC4D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D58F2F-5F73-46BA-BC3F-3D6199DD8391}" type="presOf" srcId="{1AF97014-C031-4D2E-993B-5369FB8C0816}" destId="{C2D0E896-0CD6-4300-8E56-819A2BD9142B}" srcOrd="0" destOrd="0" presId="urn:microsoft.com/office/officeart/2018/2/layout/IconLabelList"/>
    <dgm:cxn modelId="{8B5AB73C-39E4-4D07-B6A2-5608255E6CF8}" type="presOf" srcId="{E08D49A3-76B6-46F6-A7B7-3B7149EC4DCE}" destId="{38CFA6E3-5029-422E-91C5-0FABE83DA2AF}" srcOrd="0" destOrd="0" presId="urn:microsoft.com/office/officeart/2018/2/layout/IconLabelList"/>
    <dgm:cxn modelId="{E0471667-B363-4767-94BD-6013ED563803}" srcId="{5F882F65-22B2-4B97-88F7-2BDB058E6A08}" destId="{1AF97014-C031-4D2E-993B-5369FB8C0816}" srcOrd="0" destOrd="0" parTransId="{511B4308-5844-4F46-AFC8-CCE1347635B5}" sibTransId="{519FDFF7-2D80-4978-A720-985CAF1B669B}"/>
    <dgm:cxn modelId="{30B00E4D-CCFB-4F6A-8615-C4F368EB7601}" srcId="{5F882F65-22B2-4B97-88F7-2BDB058E6A08}" destId="{BE75FB80-D0C6-4D99-B58B-3DCD8DEF2E7C}" srcOrd="1" destOrd="0" parTransId="{FEC97F88-B601-4236-AAB2-080710317219}" sibTransId="{F81E97CA-9885-42A5-BE61-F6AC234D8787}"/>
    <dgm:cxn modelId="{4D01146D-5697-48A8-9C19-A446361F99C9}" type="presOf" srcId="{5F882F65-22B2-4B97-88F7-2BDB058E6A08}" destId="{E91A7A78-D37C-49D6-A03A-FAC9F3F373EF}" srcOrd="0" destOrd="0" presId="urn:microsoft.com/office/officeart/2018/2/layout/IconLabelList"/>
    <dgm:cxn modelId="{00BB9170-65C4-4B4A-9759-66E8F2B0BEB4}" type="presOf" srcId="{BE75FB80-D0C6-4D99-B58B-3DCD8DEF2E7C}" destId="{82BBCB8D-631E-4EC1-9AC2-B643470ABB1C}" srcOrd="0" destOrd="0" presId="urn:microsoft.com/office/officeart/2018/2/layout/IconLabelList"/>
    <dgm:cxn modelId="{99BA6FE2-DCD2-4E8C-B036-E080E79DD2B6}" srcId="{5F882F65-22B2-4B97-88F7-2BDB058E6A08}" destId="{E08D49A3-76B6-46F6-A7B7-3B7149EC4DCE}" srcOrd="2" destOrd="0" parTransId="{EB42E6C6-2596-4F9A-A731-ED938DEB7533}" sibTransId="{F8E67DFE-72C4-4A4E-92CA-033715189032}"/>
    <dgm:cxn modelId="{1FA0EADE-4D48-490D-AC25-A536FBC8DCC6}" type="presParOf" srcId="{E91A7A78-D37C-49D6-A03A-FAC9F3F373EF}" destId="{7E34B223-0A0B-4549-BA4E-556081CF6FA0}" srcOrd="0" destOrd="0" presId="urn:microsoft.com/office/officeart/2018/2/layout/IconLabelList"/>
    <dgm:cxn modelId="{8BD29F37-99FE-4939-B735-D99211F99C6E}" type="presParOf" srcId="{7E34B223-0A0B-4549-BA4E-556081CF6FA0}" destId="{8A9ECAEA-0E9D-4B68-B899-2BAE5518853E}" srcOrd="0" destOrd="0" presId="urn:microsoft.com/office/officeart/2018/2/layout/IconLabelList"/>
    <dgm:cxn modelId="{CC34E6F5-C4CB-4B29-B115-A07F21394F09}" type="presParOf" srcId="{7E34B223-0A0B-4549-BA4E-556081CF6FA0}" destId="{72DFF7F7-5F6D-45FA-9BEE-9C06632E3B9E}" srcOrd="1" destOrd="0" presId="urn:microsoft.com/office/officeart/2018/2/layout/IconLabelList"/>
    <dgm:cxn modelId="{6D6CEC91-A8F9-4BC7-B50F-2FB91A5FAE56}" type="presParOf" srcId="{7E34B223-0A0B-4549-BA4E-556081CF6FA0}" destId="{C2D0E896-0CD6-4300-8E56-819A2BD9142B}" srcOrd="2" destOrd="0" presId="urn:microsoft.com/office/officeart/2018/2/layout/IconLabelList"/>
    <dgm:cxn modelId="{391F2E99-5D2A-4701-ABEF-01A8A74E4E0F}" type="presParOf" srcId="{E91A7A78-D37C-49D6-A03A-FAC9F3F373EF}" destId="{C1C979C6-DE18-4165-8FF6-CD8B52ADF2C6}" srcOrd="1" destOrd="0" presId="urn:microsoft.com/office/officeart/2018/2/layout/IconLabelList"/>
    <dgm:cxn modelId="{8C25E0B6-9D0C-472C-A96D-F110271C0863}" type="presParOf" srcId="{E91A7A78-D37C-49D6-A03A-FAC9F3F373EF}" destId="{AC2D8A1E-8846-4A93-BA30-1B37BB1572B4}" srcOrd="2" destOrd="0" presId="urn:microsoft.com/office/officeart/2018/2/layout/IconLabelList"/>
    <dgm:cxn modelId="{0F868826-F29F-41D5-BE1B-D337BBD3D127}" type="presParOf" srcId="{AC2D8A1E-8846-4A93-BA30-1B37BB1572B4}" destId="{5C1435BC-33F4-4305-B245-0FF9F66C2F57}" srcOrd="0" destOrd="0" presId="urn:microsoft.com/office/officeart/2018/2/layout/IconLabelList"/>
    <dgm:cxn modelId="{8C960CB1-3782-40E7-ABFC-36741B7B309E}" type="presParOf" srcId="{AC2D8A1E-8846-4A93-BA30-1B37BB1572B4}" destId="{33AF1893-B8E0-4CA9-ABC6-19FE4C0DEA48}" srcOrd="1" destOrd="0" presId="urn:microsoft.com/office/officeart/2018/2/layout/IconLabelList"/>
    <dgm:cxn modelId="{D65C3B9F-6FA5-4D36-9550-F06C7DE4B93F}" type="presParOf" srcId="{AC2D8A1E-8846-4A93-BA30-1B37BB1572B4}" destId="{82BBCB8D-631E-4EC1-9AC2-B643470ABB1C}" srcOrd="2" destOrd="0" presId="urn:microsoft.com/office/officeart/2018/2/layout/IconLabelList"/>
    <dgm:cxn modelId="{05C2565F-EE5F-4B69-AA88-35A19F28446C}" type="presParOf" srcId="{E91A7A78-D37C-49D6-A03A-FAC9F3F373EF}" destId="{6CF1B39B-2BD6-4434-AE11-524ED846EBEA}" srcOrd="3" destOrd="0" presId="urn:microsoft.com/office/officeart/2018/2/layout/IconLabelList"/>
    <dgm:cxn modelId="{996A1181-18FF-4BF8-BD89-B170C15AA8DF}" type="presParOf" srcId="{E91A7A78-D37C-49D6-A03A-FAC9F3F373EF}" destId="{92B679D0-701A-4C0F-AEBF-F342F06D6117}" srcOrd="4" destOrd="0" presId="urn:microsoft.com/office/officeart/2018/2/layout/IconLabelList"/>
    <dgm:cxn modelId="{3509C5EC-6E47-4DB0-9F0A-ECF579EAB882}" type="presParOf" srcId="{92B679D0-701A-4C0F-AEBF-F342F06D6117}" destId="{B7F02503-4E1E-4664-81D7-97FA0BFFF534}" srcOrd="0" destOrd="0" presId="urn:microsoft.com/office/officeart/2018/2/layout/IconLabelList"/>
    <dgm:cxn modelId="{C047BEE3-3060-4A97-B35B-36B9D25DFE1B}" type="presParOf" srcId="{92B679D0-701A-4C0F-AEBF-F342F06D6117}" destId="{C7C77872-BFC3-49BF-93B8-88C089A21740}" srcOrd="1" destOrd="0" presId="urn:microsoft.com/office/officeart/2018/2/layout/IconLabelList"/>
    <dgm:cxn modelId="{EF5C6B4E-5530-451E-8EA1-FEAB2147A7FD}" type="presParOf" srcId="{92B679D0-701A-4C0F-AEBF-F342F06D6117}" destId="{38CFA6E3-5029-422E-91C5-0FABE83DA2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398321-0390-4A22-90EB-000810D0963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1C71F-2661-4351-8F0E-96F684A0A2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Keil uVision5 IDE with the LPC1768 board support package</a:t>
          </a:r>
        </a:p>
      </dgm:t>
    </dgm:pt>
    <dgm:pt modelId="{35C72E04-9AC4-4F61-8FD7-661E89900DF7}" type="parTrans" cxnId="{45C391F9-0644-4E2B-8966-891925EF7AC9}">
      <dgm:prSet/>
      <dgm:spPr/>
      <dgm:t>
        <a:bodyPr/>
        <a:lstStyle/>
        <a:p>
          <a:endParaRPr lang="en-US"/>
        </a:p>
      </dgm:t>
    </dgm:pt>
    <dgm:pt modelId="{9B621C88-CB8D-4E05-B641-F3176CE9CD86}" type="sibTrans" cxnId="{45C391F9-0644-4E2B-8966-891925EF7A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071722-BE4B-4AC8-AE5D-AF11176544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RTX-RTOS library for LPC1768 (can be downloaded from the Keil website)</a:t>
          </a:r>
        </a:p>
      </dgm:t>
    </dgm:pt>
    <dgm:pt modelId="{89E0CBEA-67F5-4BE3-B481-BB78FF459F1E}" type="parTrans" cxnId="{6900792A-5E41-4B00-9FBB-65FB885ED203}">
      <dgm:prSet/>
      <dgm:spPr/>
      <dgm:t>
        <a:bodyPr/>
        <a:lstStyle/>
        <a:p>
          <a:endParaRPr lang="en-US"/>
        </a:p>
      </dgm:t>
    </dgm:pt>
    <dgm:pt modelId="{9EFD3136-75BB-40A3-B0F7-E752D9279E07}" type="sibTrans" cxnId="{6900792A-5E41-4B00-9FBB-65FB885ED203}">
      <dgm:prSet/>
      <dgm:spPr/>
      <dgm:t>
        <a:bodyPr/>
        <a:lstStyle/>
        <a:p>
          <a:endParaRPr lang="en-US"/>
        </a:p>
      </dgm:t>
    </dgm:pt>
    <dgm:pt modelId="{40AE72F1-B775-42F4-BE85-5BBC16243928}" type="pres">
      <dgm:prSet presAssocID="{19398321-0390-4A22-90EB-000810D09633}" presName="root" presStyleCnt="0">
        <dgm:presLayoutVars>
          <dgm:dir/>
          <dgm:resizeHandles val="exact"/>
        </dgm:presLayoutVars>
      </dgm:prSet>
      <dgm:spPr/>
    </dgm:pt>
    <dgm:pt modelId="{7D31B5D0-F85C-48CC-84C9-D3E18C2045F6}" type="pres">
      <dgm:prSet presAssocID="{19398321-0390-4A22-90EB-000810D09633}" presName="container" presStyleCnt="0">
        <dgm:presLayoutVars>
          <dgm:dir/>
          <dgm:resizeHandles val="exact"/>
        </dgm:presLayoutVars>
      </dgm:prSet>
      <dgm:spPr/>
    </dgm:pt>
    <dgm:pt modelId="{DDBCF5A1-EDA2-46D6-AAC9-C1736BA5FE93}" type="pres">
      <dgm:prSet presAssocID="{39A1C71F-2661-4351-8F0E-96F684A0A296}" presName="compNode" presStyleCnt="0"/>
      <dgm:spPr/>
    </dgm:pt>
    <dgm:pt modelId="{2B41E3F8-F996-41FE-B109-319C7D803B75}" type="pres">
      <dgm:prSet presAssocID="{39A1C71F-2661-4351-8F0E-96F684A0A296}" presName="iconBgRect" presStyleLbl="bgShp" presStyleIdx="0" presStyleCnt="2"/>
      <dgm:spPr/>
    </dgm:pt>
    <dgm:pt modelId="{752A74DD-6755-478A-AB20-1E05BFCB8844}" type="pres">
      <dgm:prSet presAssocID="{39A1C71F-2661-4351-8F0E-96F684A0A2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5C0C33D-148D-4552-8428-FE04FB9D3EA5}" type="pres">
      <dgm:prSet presAssocID="{39A1C71F-2661-4351-8F0E-96F684A0A296}" presName="spaceRect" presStyleCnt="0"/>
      <dgm:spPr/>
    </dgm:pt>
    <dgm:pt modelId="{DD9B8482-F312-496B-8C12-BD9BB1AEB86C}" type="pres">
      <dgm:prSet presAssocID="{39A1C71F-2661-4351-8F0E-96F684A0A296}" presName="textRect" presStyleLbl="revTx" presStyleIdx="0" presStyleCnt="2">
        <dgm:presLayoutVars>
          <dgm:chMax val="1"/>
          <dgm:chPref val="1"/>
        </dgm:presLayoutVars>
      </dgm:prSet>
      <dgm:spPr/>
    </dgm:pt>
    <dgm:pt modelId="{C97CEC2B-7FFA-4EC3-B1F8-DCC4579CF84E}" type="pres">
      <dgm:prSet presAssocID="{9B621C88-CB8D-4E05-B641-F3176CE9CD86}" presName="sibTrans" presStyleLbl="sibTrans2D1" presStyleIdx="0" presStyleCnt="0"/>
      <dgm:spPr/>
    </dgm:pt>
    <dgm:pt modelId="{52FB0966-0F67-4110-A2F2-17BE1BE47B8F}" type="pres">
      <dgm:prSet presAssocID="{CE071722-BE4B-4AC8-AE5D-AF1117654442}" presName="compNode" presStyleCnt="0"/>
      <dgm:spPr/>
    </dgm:pt>
    <dgm:pt modelId="{1977EE98-5C41-49B4-A835-38E4CA918BD1}" type="pres">
      <dgm:prSet presAssocID="{CE071722-BE4B-4AC8-AE5D-AF1117654442}" presName="iconBgRect" presStyleLbl="bgShp" presStyleIdx="1" presStyleCnt="2"/>
      <dgm:spPr/>
    </dgm:pt>
    <dgm:pt modelId="{BFE0AADE-098B-429F-A7C8-DD53DE2A5B9D}" type="pres">
      <dgm:prSet presAssocID="{CE071722-BE4B-4AC8-AE5D-AF11176544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DFEE13DF-3B34-40EB-9ECE-9353414FEADC}" type="pres">
      <dgm:prSet presAssocID="{CE071722-BE4B-4AC8-AE5D-AF1117654442}" presName="spaceRect" presStyleCnt="0"/>
      <dgm:spPr/>
    </dgm:pt>
    <dgm:pt modelId="{77F14770-741F-4E66-B53C-7DBAA322AD00}" type="pres">
      <dgm:prSet presAssocID="{CE071722-BE4B-4AC8-AE5D-AF111765444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54DC1D-9CB7-44AF-9CFC-FEB287AF98BD}" type="presOf" srcId="{CE071722-BE4B-4AC8-AE5D-AF1117654442}" destId="{77F14770-741F-4E66-B53C-7DBAA322AD00}" srcOrd="0" destOrd="0" presId="urn:microsoft.com/office/officeart/2018/2/layout/IconCircleList"/>
    <dgm:cxn modelId="{6900792A-5E41-4B00-9FBB-65FB885ED203}" srcId="{19398321-0390-4A22-90EB-000810D09633}" destId="{CE071722-BE4B-4AC8-AE5D-AF1117654442}" srcOrd="1" destOrd="0" parTransId="{89E0CBEA-67F5-4BE3-B481-BB78FF459F1E}" sibTransId="{9EFD3136-75BB-40A3-B0F7-E752D9279E07}"/>
    <dgm:cxn modelId="{B0482676-0E46-4294-8711-EC93CB354E26}" type="presOf" srcId="{9B621C88-CB8D-4E05-B641-F3176CE9CD86}" destId="{C97CEC2B-7FFA-4EC3-B1F8-DCC4579CF84E}" srcOrd="0" destOrd="0" presId="urn:microsoft.com/office/officeart/2018/2/layout/IconCircleList"/>
    <dgm:cxn modelId="{2441C894-9E56-4EAD-A0DF-946D2919E0A1}" type="presOf" srcId="{39A1C71F-2661-4351-8F0E-96F684A0A296}" destId="{DD9B8482-F312-496B-8C12-BD9BB1AEB86C}" srcOrd="0" destOrd="0" presId="urn:microsoft.com/office/officeart/2018/2/layout/IconCircleList"/>
    <dgm:cxn modelId="{3D1E14E3-C99F-484D-8155-21DA25CFE651}" type="presOf" srcId="{19398321-0390-4A22-90EB-000810D09633}" destId="{40AE72F1-B775-42F4-BE85-5BBC16243928}" srcOrd="0" destOrd="0" presId="urn:microsoft.com/office/officeart/2018/2/layout/IconCircleList"/>
    <dgm:cxn modelId="{45C391F9-0644-4E2B-8966-891925EF7AC9}" srcId="{19398321-0390-4A22-90EB-000810D09633}" destId="{39A1C71F-2661-4351-8F0E-96F684A0A296}" srcOrd="0" destOrd="0" parTransId="{35C72E04-9AC4-4F61-8FD7-661E89900DF7}" sibTransId="{9B621C88-CB8D-4E05-B641-F3176CE9CD86}"/>
    <dgm:cxn modelId="{E00F9336-84DF-4B23-803F-C8FEF9DF6DCF}" type="presParOf" srcId="{40AE72F1-B775-42F4-BE85-5BBC16243928}" destId="{7D31B5D0-F85C-48CC-84C9-D3E18C2045F6}" srcOrd="0" destOrd="0" presId="urn:microsoft.com/office/officeart/2018/2/layout/IconCircleList"/>
    <dgm:cxn modelId="{7546D497-FC39-49A5-929E-C2F5F39DEC85}" type="presParOf" srcId="{7D31B5D0-F85C-48CC-84C9-D3E18C2045F6}" destId="{DDBCF5A1-EDA2-46D6-AAC9-C1736BA5FE93}" srcOrd="0" destOrd="0" presId="urn:microsoft.com/office/officeart/2018/2/layout/IconCircleList"/>
    <dgm:cxn modelId="{EDBE497A-771D-495A-A8C9-EB5410F4F08F}" type="presParOf" srcId="{DDBCF5A1-EDA2-46D6-AAC9-C1736BA5FE93}" destId="{2B41E3F8-F996-41FE-B109-319C7D803B75}" srcOrd="0" destOrd="0" presId="urn:microsoft.com/office/officeart/2018/2/layout/IconCircleList"/>
    <dgm:cxn modelId="{CF72A836-9765-415C-86B9-9E407128EDD8}" type="presParOf" srcId="{DDBCF5A1-EDA2-46D6-AAC9-C1736BA5FE93}" destId="{752A74DD-6755-478A-AB20-1E05BFCB8844}" srcOrd="1" destOrd="0" presId="urn:microsoft.com/office/officeart/2018/2/layout/IconCircleList"/>
    <dgm:cxn modelId="{6E0A331D-96D4-4B74-8ED6-A8DD6231F347}" type="presParOf" srcId="{DDBCF5A1-EDA2-46D6-AAC9-C1736BA5FE93}" destId="{E5C0C33D-148D-4552-8428-FE04FB9D3EA5}" srcOrd="2" destOrd="0" presId="urn:microsoft.com/office/officeart/2018/2/layout/IconCircleList"/>
    <dgm:cxn modelId="{C4A773C0-ECB9-44C9-9902-24C7BBA897B5}" type="presParOf" srcId="{DDBCF5A1-EDA2-46D6-AAC9-C1736BA5FE93}" destId="{DD9B8482-F312-496B-8C12-BD9BB1AEB86C}" srcOrd="3" destOrd="0" presId="urn:microsoft.com/office/officeart/2018/2/layout/IconCircleList"/>
    <dgm:cxn modelId="{A7B96865-BF9D-4C43-A981-1607881C5992}" type="presParOf" srcId="{7D31B5D0-F85C-48CC-84C9-D3E18C2045F6}" destId="{C97CEC2B-7FFA-4EC3-B1F8-DCC4579CF84E}" srcOrd="1" destOrd="0" presId="urn:microsoft.com/office/officeart/2018/2/layout/IconCircleList"/>
    <dgm:cxn modelId="{4BDB49C7-7F86-43B7-B04E-1CC7E863DD1A}" type="presParOf" srcId="{7D31B5D0-F85C-48CC-84C9-D3E18C2045F6}" destId="{52FB0966-0F67-4110-A2F2-17BE1BE47B8F}" srcOrd="2" destOrd="0" presId="urn:microsoft.com/office/officeart/2018/2/layout/IconCircleList"/>
    <dgm:cxn modelId="{C6EFD495-27A3-47AE-9A28-3CA07F3F8B8F}" type="presParOf" srcId="{52FB0966-0F67-4110-A2F2-17BE1BE47B8F}" destId="{1977EE98-5C41-49B4-A835-38E4CA918BD1}" srcOrd="0" destOrd="0" presId="urn:microsoft.com/office/officeart/2018/2/layout/IconCircleList"/>
    <dgm:cxn modelId="{C9BDF7C9-C364-4F06-ADD7-FA9EA21D3947}" type="presParOf" srcId="{52FB0966-0F67-4110-A2F2-17BE1BE47B8F}" destId="{BFE0AADE-098B-429F-A7C8-DD53DE2A5B9D}" srcOrd="1" destOrd="0" presId="urn:microsoft.com/office/officeart/2018/2/layout/IconCircleList"/>
    <dgm:cxn modelId="{D601B751-B397-4058-A8B5-DF6DC56CC710}" type="presParOf" srcId="{52FB0966-0F67-4110-A2F2-17BE1BE47B8F}" destId="{DFEE13DF-3B34-40EB-9ECE-9353414FEADC}" srcOrd="2" destOrd="0" presId="urn:microsoft.com/office/officeart/2018/2/layout/IconCircleList"/>
    <dgm:cxn modelId="{C273CF17-D9F7-43D7-A8E7-B550FB16CF50}" type="presParOf" srcId="{52FB0966-0F67-4110-A2F2-17BE1BE47B8F}" destId="{77F14770-741F-4E66-B53C-7DBAA322AD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A2A0E2-A771-48B8-BEEA-A0D2BA5AFB3B}" type="doc">
      <dgm:prSet loTypeId="urn:microsoft.com/office/officeart/2005/8/layout/b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191B6F8-6155-41D2-8015-63DA1B0FFED6}">
      <dgm:prSet/>
      <dgm:spPr/>
      <dgm:t>
        <a:bodyPr/>
        <a:lstStyle/>
        <a:p>
          <a:r>
            <a:rPr lang="en-US" b="1"/>
            <a:t>Setting up the Hardware</a:t>
          </a:r>
          <a:endParaRPr lang="en-US"/>
        </a:p>
      </dgm:t>
    </dgm:pt>
    <dgm:pt modelId="{49EB8E66-FC41-4D01-A3E4-07764A935187}" type="parTrans" cxnId="{D609E6DA-0104-4AF5-8128-90568495BC54}">
      <dgm:prSet/>
      <dgm:spPr/>
      <dgm:t>
        <a:bodyPr/>
        <a:lstStyle/>
        <a:p>
          <a:endParaRPr lang="en-US"/>
        </a:p>
      </dgm:t>
    </dgm:pt>
    <dgm:pt modelId="{65923EC3-897E-4312-8928-7C12FA27CF5D}" type="sibTrans" cxnId="{D609E6DA-0104-4AF5-8128-90568495BC54}">
      <dgm:prSet/>
      <dgm:spPr/>
      <dgm:t>
        <a:bodyPr/>
        <a:lstStyle/>
        <a:p>
          <a:endParaRPr lang="en-US"/>
        </a:p>
      </dgm:t>
    </dgm:pt>
    <dgm:pt modelId="{0AA8E354-551F-4AAF-95B4-CE284474933C}">
      <dgm:prSet/>
      <dgm:spPr/>
      <dgm:t>
        <a:bodyPr/>
        <a:lstStyle/>
        <a:p>
          <a:r>
            <a:rPr lang="en-US" b="1"/>
            <a:t>Setting up the RTX-RTOS</a:t>
          </a:r>
          <a:endParaRPr lang="en-US"/>
        </a:p>
      </dgm:t>
    </dgm:pt>
    <dgm:pt modelId="{6969E7EC-3FC7-42D6-9038-9EEBEFA3EB87}" type="parTrans" cxnId="{BB88DF77-66C6-4362-BEC0-778DABFF1EA0}">
      <dgm:prSet/>
      <dgm:spPr/>
      <dgm:t>
        <a:bodyPr/>
        <a:lstStyle/>
        <a:p>
          <a:endParaRPr lang="en-US"/>
        </a:p>
      </dgm:t>
    </dgm:pt>
    <dgm:pt modelId="{A58051A1-59F6-41A8-8154-5DBD773B9AC3}" type="sibTrans" cxnId="{BB88DF77-66C6-4362-BEC0-778DABFF1EA0}">
      <dgm:prSet/>
      <dgm:spPr/>
      <dgm:t>
        <a:bodyPr/>
        <a:lstStyle/>
        <a:p>
          <a:endParaRPr lang="en-US"/>
        </a:p>
      </dgm:t>
    </dgm:pt>
    <dgm:pt modelId="{8696EFA0-C82D-4EAA-B6E5-3C2F4F76DB39}">
      <dgm:prSet/>
      <dgm:spPr/>
      <dgm:t>
        <a:bodyPr/>
        <a:lstStyle/>
        <a:p>
          <a:r>
            <a:rPr lang="en-US" b="1"/>
            <a:t>GLCD and Joystick Setup</a:t>
          </a:r>
          <a:endParaRPr lang="en-US"/>
        </a:p>
      </dgm:t>
    </dgm:pt>
    <dgm:pt modelId="{96BF0AEA-55D4-4D3E-965A-1717FBFEF618}" type="parTrans" cxnId="{E24572B9-98BC-4B67-8C49-E9FFB7E26AE1}">
      <dgm:prSet/>
      <dgm:spPr/>
      <dgm:t>
        <a:bodyPr/>
        <a:lstStyle/>
        <a:p>
          <a:endParaRPr lang="en-US"/>
        </a:p>
      </dgm:t>
    </dgm:pt>
    <dgm:pt modelId="{EE519930-ABB4-4E57-B21D-C43E2846A114}" type="sibTrans" cxnId="{E24572B9-98BC-4B67-8C49-E9FFB7E26AE1}">
      <dgm:prSet/>
      <dgm:spPr/>
      <dgm:t>
        <a:bodyPr/>
        <a:lstStyle/>
        <a:p>
          <a:endParaRPr lang="en-US"/>
        </a:p>
      </dgm:t>
    </dgm:pt>
    <dgm:pt modelId="{775A32CD-3F57-4DB1-A2C3-5B4A382D7458}">
      <dgm:prSet/>
      <dgm:spPr/>
      <dgm:t>
        <a:bodyPr/>
        <a:lstStyle/>
        <a:p>
          <a:r>
            <a:rPr lang="en-US" b="1"/>
            <a:t>ADC and Moisture Sensor</a:t>
          </a:r>
          <a:endParaRPr lang="en-US"/>
        </a:p>
      </dgm:t>
    </dgm:pt>
    <dgm:pt modelId="{D917F8E6-BE0D-4877-B536-A92D56EAA197}" type="parTrans" cxnId="{5F488450-F49D-407C-8E44-0C4734ADE652}">
      <dgm:prSet/>
      <dgm:spPr/>
      <dgm:t>
        <a:bodyPr/>
        <a:lstStyle/>
        <a:p>
          <a:endParaRPr lang="en-US"/>
        </a:p>
      </dgm:t>
    </dgm:pt>
    <dgm:pt modelId="{B8D0119F-6DC3-412E-8895-3B2512AC2D7F}" type="sibTrans" cxnId="{5F488450-F49D-407C-8E44-0C4734ADE652}">
      <dgm:prSet/>
      <dgm:spPr/>
      <dgm:t>
        <a:bodyPr/>
        <a:lstStyle/>
        <a:p>
          <a:endParaRPr lang="en-US"/>
        </a:p>
      </dgm:t>
    </dgm:pt>
    <dgm:pt modelId="{31169B22-16D4-4336-9E94-3F7600AE0699}">
      <dgm:prSet/>
      <dgm:spPr/>
      <dgm:t>
        <a:bodyPr/>
        <a:lstStyle/>
        <a:p>
          <a:r>
            <a:rPr lang="en-US" b="1"/>
            <a:t>Timer and Pump Control</a:t>
          </a:r>
          <a:endParaRPr lang="en-US"/>
        </a:p>
      </dgm:t>
    </dgm:pt>
    <dgm:pt modelId="{A38DCC8E-8710-4681-B441-50A83A45CB26}" type="parTrans" cxnId="{91EF792C-5960-4313-95C5-6C52D4D96D82}">
      <dgm:prSet/>
      <dgm:spPr/>
      <dgm:t>
        <a:bodyPr/>
        <a:lstStyle/>
        <a:p>
          <a:endParaRPr lang="en-US"/>
        </a:p>
      </dgm:t>
    </dgm:pt>
    <dgm:pt modelId="{636E0BA3-C922-42A0-A529-7404F1D91CD3}" type="sibTrans" cxnId="{91EF792C-5960-4313-95C5-6C52D4D96D82}">
      <dgm:prSet/>
      <dgm:spPr/>
      <dgm:t>
        <a:bodyPr/>
        <a:lstStyle/>
        <a:p>
          <a:endParaRPr lang="en-US"/>
        </a:p>
      </dgm:t>
    </dgm:pt>
    <dgm:pt modelId="{F50D97F4-F5C4-431D-AF54-A16F3045DF7A}">
      <dgm:prSet/>
      <dgm:spPr/>
      <dgm:t>
        <a:bodyPr/>
        <a:lstStyle/>
        <a:p>
          <a:r>
            <a:rPr lang="en-US" b="1" dirty="0"/>
            <a:t>UART for Pump Control </a:t>
          </a:r>
          <a:endParaRPr lang="en-US" dirty="0"/>
        </a:p>
      </dgm:t>
    </dgm:pt>
    <dgm:pt modelId="{7DC51597-F180-4053-8A4B-0B004016673A}" type="parTrans" cxnId="{12BD36F9-8CFE-4B5C-90A0-00D613EF1728}">
      <dgm:prSet/>
      <dgm:spPr/>
      <dgm:t>
        <a:bodyPr/>
        <a:lstStyle/>
        <a:p>
          <a:endParaRPr lang="en-US"/>
        </a:p>
      </dgm:t>
    </dgm:pt>
    <dgm:pt modelId="{78AF2867-283A-4073-821D-2268D802B9E6}" type="sibTrans" cxnId="{12BD36F9-8CFE-4B5C-90A0-00D613EF1728}">
      <dgm:prSet/>
      <dgm:spPr/>
      <dgm:t>
        <a:bodyPr/>
        <a:lstStyle/>
        <a:p>
          <a:endParaRPr lang="en-US"/>
        </a:p>
      </dgm:t>
    </dgm:pt>
    <dgm:pt modelId="{AB8BFEFC-65B9-4614-B0E2-5545731F0774}">
      <dgm:prSet/>
      <dgm:spPr/>
      <dgm:t>
        <a:bodyPr/>
        <a:lstStyle/>
        <a:p>
          <a:r>
            <a:rPr lang="en-US" b="1"/>
            <a:t>Implementing the Menu</a:t>
          </a:r>
          <a:endParaRPr lang="en-US"/>
        </a:p>
      </dgm:t>
    </dgm:pt>
    <dgm:pt modelId="{772FEEB0-0672-49D8-93E4-1465DB0FC176}" type="parTrans" cxnId="{3121F521-1DA4-4F14-85D1-1361FCFFDED6}">
      <dgm:prSet/>
      <dgm:spPr/>
      <dgm:t>
        <a:bodyPr/>
        <a:lstStyle/>
        <a:p>
          <a:endParaRPr lang="en-US"/>
        </a:p>
      </dgm:t>
    </dgm:pt>
    <dgm:pt modelId="{60A2538D-0AF7-4E4E-B0E5-34776C7BAC53}" type="sibTrans" cxnId="{3121F521-1DA4-4F14-85D1-1361FCFFDED6}">
      <dgm:prSet/>
      <dgm:spPr/>
      <dgm:t>
        <a:bodyPr/>
        <a:lstStyle/>
        <a:p>
          <a:endParaRPr lang="en-US"/>
        </a:p>
      </dgm:t>
    </dgm:pt>
    <dgm:pt modelId="{426CAFFF-805C-4D09-822F-AF9EB84767BC}">
      <dgm:prSet/>
      <dgm:spPr/>
      <dgm:t>
        <a:bodyPr/>
        <a:lstStyle/>
        <a:p>
          <a:r>
            <a:rPr lang="en-US" b="1"/>
            <a:t>RTX-RTOS Integration</a:t>
          </a:r>
          <a:endParaRPr lang="en-US"/>
        </a:p>
      </dgm:t>
    </dgm:pt>
    <dgm:pt modelId="{B6CE5E74-03B9-4112-B9B5-4EB7687464D9}" type="parTrans" cxnId="{02C41479-5BEE-4092-80C7-A1C8203477BB}">
      <dgm:prSet/>
      <dgm:spPr/>
      <dgm:t>
        <a:bodyPr/>
        <a:lstStyle/>
        <a:p>
          <a:endParaRPr lang="en-US"/>
        </a:p>
      </dgm:t>
    </dgm:pt>
    <dgm:pt modelId="{2BA2BF00-228C-45A3-83C9-1F17B4D8E55C}" type="sibTrans" cxnId="{02C41479-5BEE-4092-80C7-A1C8203477BB}">
      <dgm:prSet/>
      <dgm:spPr/>
      <dgm:t>
        <a:bodyPr/>
        <a:lstStyle/>
        <a:p>
          <a:endParaRPr lang="en-US"/>
        </a:p>
      </dgm:t>
    </dgm:pt>
    <dgm:pt modelId="{05FA162D-862A-4464-8A0A-FE44ADC2456D}">
      <dgm:prSet/>
      <dgm:spPr/>
      <dgm:t>
        <a:bodyPr/>
        <a:lstStyle/>
        <a:p>
          <a:r>
            <a:rPr lang="en-US" b="1"/>
            <a:t>Compile and Test</a:t>
          </a:r>
          <a:endParaRPr lang="en-US"/>
        </a:p>
      </dgm:t>
    </dgm:pt>
    <dgm:pt modelId="{CFC23A0F-8A39-41EA-BF34-86E0EF5CA6DC}" type="parTrans" cxnId="{373A2ED2-F892-46E9-A434-8920DB683A79}">
      <dgm:prSet/>
      <dgm:spPr/>
      <dgm:t>
        <a:bodyPr/>
        <a:lstStyle/>
        <a:p>
          <a:endParaRPr lang="en-US"/>
        </a:p>
      </dgm:t>
    </dgm:pt>
    <dgm:pt modelId="{7E7A7C1E-19F1-43F8-8E1B-036123B0D899}" type="sibTrans" cxnId="{373A2ED2-F892-46E9-A434-8920DB683A79}">
      <dgm:prSet/>
      <dgm:spPr/>
      <dgm:t>
        <a:bodyPr/>
        <a:lstStyle/>
        <a:p>
          <a:endParaRPr lang="en-US"/>
        </a:p>
      </dgm:t>
    </dgm:pt>
    <dgm:pt modelId="{AC0EE92D-A5E8-4724-97AF-DD8B2D7EEC68}" type="pres">
      <dgm:prSet presAssocID="{A3A2A0E2-A771-48B8-BEEA-A0D2BA5AFB3B}" presName="Name0" presStyleCnt="0">
        <dgm:presLayoutVars>
          <dgm:dir/>
          <dgm:resizeHandles/>
        </dgm:presLayoutVars>
      </dgm:prSet>
      <dgm:spPr/>
    </dgm:pt>
    <dgm:pt modelId="{5B27EF7B-6D83-45E2-8EE7-8F8F11BBAE5E}" type="pres">
      <dgm:prSet presAssocID="{A191B6F8-6155-41D2-8015-63DA1B0FFED6}" presName="compNode" presStyleCnt="0"/>
      <dgm:spPr/>
    </dgm:pt>
    <dgm:pt modelId="{D8CAC1A7-7359-4D8E-831A-3515F47F2BEE}" type="pres">
      <dgm:prSet presAssocID="{A191B6F8-6155-41D2-8015-63DA1B0FFED6}" presName="dummyConnPt" presStyleCnt="0"/>
      <dgm:spPr/>
    </dgm:pt>
    <dgm:pt modelId="{281FCD24-1924-436E-8857-E37404DF68C4}" type="pres">
      <dgm:prSet presAssocID="{A191B6F8-6155-41D2-8015-63DA1B0FFED6}" presName="node" presStyleLbl="node1" presStyleIdx="0" presStyleCnt="9">
        <dgm:presLayoutVars>
          <dgm:bulletEnabled val="1"/>
        </dgm:presLayoutVars>
      </dgm:prSet>
      <dgm:spPr/>
    </dgm:pt>
    <dgm:pt modelId="{E638433C-CA68-45F2-993D-C65EB2A0DD84}" type="pres">
      <dgm:prSet presAssocID="{65923EC3-897E-4312-8928-7C12FA27CF5D}" presName="sibTrans" presStyleLbl="bgSibTrans2D1" presStyleIdx="0" presStyleCnt="8"/>
      <dgm:spPr/>
    </dgm:pt>
    <dgm:pt modelId="{E912E2AE-791F-4BE1-956C-1086552B4296}" type="pres">
      <dgm:prSet presAssocID="{0AA8E354-551F-4AAF-95B4-CE284474933C}" presName="compNode" presStyleCnt="0"/>
      <dgm:spPr/>
    </dgm:pt>
    <dgm:pt modelId="{A213D582-98AD-42D9-970D-913EB5B91043}" type="pres">
      <dgm:prSet presAssocID="{0AA8E354-551F-4AAF-95B4-CE284474933C}" presName="dummyConnPt" presStyleCnt="0"/>
      <dgm:spPr/>
    </dgm:pt>
    <dgm:pt modelId="{B8B09439-644A-47A6-ACAC-3CE161B92C03}" type="pres">
      <dgm:prSet presAssocID="{0AA8E354-551F-4AAF-95B4-CE284474933C}" presName="node" presStyleLbl="node1" presStyleIdx="1" presStyleCnt="9">
        <dgm:presLayoutVars>
          <dgm:bulletEnabled val="1"/>
        </dgm:presLayoutVars>
      </dgm:prSet>
      <dgm:spPr/>
    </dgm:pt>
    <dgm:pt modelId="{305FE6CF-34FE-47E0-843A-3DAACEE72010}" type="pres">
      <dgm:prSet presAssocID="{A58051A1-59F6-41A8-8154-5DBD773B9AC3}" presName="sibTrans" presStyleLbl="bgSibTrans2D1" presStyleIdx="1" presStyleCnt="8"/>
      <dgm:spPr/>
    </dgm:pt>
    <dgm:pt modelId="{F66574D5-4CF9-4929-87F0-BED26D49CE52}" type="pres">
      <dgm:prSet presAssocID="{8696EFA0-C82D-4EAA-B6E5-3C2F4F76DB39}" presName="compNode" presStyleCnt="0"/>
      <dgm:spPr/>
    </dgm:pt>
    <dgm:pt modelId="{2F1FE8EB-EE5D-4763-B877-465E1E6E43FF}" type="pres">
      <dgm:prSet presAssocID="{8696EFA0-C82D-4EAA-B6E5-3C2F4F76DB39}" presName="dummyConnPt" presStyleCnt="0"/>
      <dgm:spPr/>
    </dgm:pt>
    <dgm:pt modelId="{76E11B56-44E2-4D11-85BE-7CE1A9FD6734}" type="pres">
      <dgm:prSet presAssocID="{8696EFA0-C82D-4EAA-B6E5-3C2F4F76DB39}" presName="node" presStyleLbl="node1" presStyleIdx="2" presStyleCnt="9">
        <dgm:presLayoutVars>
          <dgm:bulletEnabled val="1"/>
        </dgm:presLayoutVars>
      </dgm:prSet>
      <dgm:spPr/>
    </dgm:pt>
    <dgm:pt modelId="{6DDAF5A6-9E02-4801-960D-0CF2CA5F0325}" type="pres">
      <dgm:prSet presAssocID="{EE519930-ABB4-4E57-B21D-C43E2846A114}" presName="sibTrans" presStyleLbl="bgSibTrans2D1" presStyleIdx="2" presStyleCnt="8"/>
      <dgm:spPr/>
    </dgm:pt>
    <dgm:pt modelId="{63828065-FCF0-4504-9943-8B35B32E1161}" type="pres">
      <dgm:prSet presAssocID="{775A32CD-3F57-4DB1-A2C3-5B4A382D7458}" presName="compNode" presStyleCnt="0"/>
      <dgm:spPr/>
    </dgm:pt>
    <dgm:pt modelId="{536E2AAA-B0C1-496E-89A2-D90666FB4080}" type="pres">
      <dgm:prSet presAssocID="{775A32CD-3F57-4DB1-A2C3-5B4A382D7458}" presName="dummyConnPt" presStyleCnt="0"/>
      <dgm:spPr/>
    </dgm:pt>
    <dgm:pt modelId="{FF039924-A01F-4B89-8F7D-C0123B4CC95C}" type="pres">
      <dgm:prSet presAssocID="{775A32CD-3F57-4DB1-A2C3-5B4A382D7458}" presName="node" presStyleLbl="node1" presStyleIdx="3" presStyleCnt="9">
        <dgm:presLayoutVars>
          <dgm:bulletEnabled val="1"/>
        </dgm:presLayoutVars>
      </dgm:prSet>
      <dgm:spPr/>
    </dgm:pt>
    <dgm:pt modelId="{B29E998B-2911-4AD5-8C6E-FBA42FEF626F}" type="pres">
      <dgm:prSet presAssocID="{B8D0119F-6DC3-412E-8895-3B2512AC2D7F}" presName="sibTrans" presStyleLbl="bgSibTrans2D1" presStyleIdx="3" presStyleCnt="8"/>
      <dgm:spPr/>
    </dgm:pt>
    <dgm:pt modelId="{43D3134D-C084-4F5E-9BDD-A4B88AD13B1F}" type="pres">
      <dgm:prSet presAssocID="{31169B22-16D4-4336-9E94-3F7600AE0699}" presName="compNode" presStyleCnt="0"/>
      <dgm:spPr/>
    </dgm:pt>
    <dgm:pt modelId="{B04B033A-91FA-495B-B190-1859A1B8A813}" type="pres">
      <dgm:prSet presAssocID="{31169B22-16D4-4336-9E94-3F7600AE0699}" presName="dummyConnPt" presStyleCnt="0"/>
      <dgm:spPr/>
    </dgm:pt>
    <dgm:pt modelId="{E9DD559A-880A-41F9-8946-277D0327245D}" type="pres">
      <dgm:prSet presAssocID="{31169B22-16D4-4336-9E94-3F7600AE0699}" presName="node" presStyleLbl="node1" presStyleIdx="4" presStyleCnt="9">
        <dgm:presLayoutVars>
          <dgm:bulletEnabled val="1"/>
        </dgm:presLayoutVars>
      </dgm:prSet>
      <dgm:spPr/>
    </dgm:pt>
    <dgm:pt modelId="{F69F3733-2DC9-4997-B82F-A077D215886B}" type="pres">
      <dgm:prSet presAssocID="{636E0BA3-C922-42A0-A529-7404F1D91CD3}" presName="sibTrans" presStyleLbl="bgSibTrans2D1" presStyleIdx="4" presStyleCnt="8"/>
      <dgm:spPr/>
    </dgm:pt>
    <dgm:pt modelId="{176AC4FA-1CD6-45E8-AB6E-0EFE2AFFCA0F}" type="pres">
      <dgm:prSet presAssocID="{F50D97F4-F5C4-431D-AF54-A16F3045DF7A}" presName="compNode" presStyleCnt="0"/>
      <dgm:spPr/>
    </dgm:pt>
    <dgm:pt modelId="{0746EF00-624C-466B-82DC-B77C22ED47C5}" type="pres">
      <dgm:prSet presAssocID="{F50D97F4-F5C4-431D-AF54-A16F3045DF7A}" presName="dummyConnPt" presStyleCnt="0"/>
      <dgm:spPr/>
    </dgm:pt>
    <dgm:pt modelId="{AC353C85-144C-47E7-A33A-7795B9EEF249}" type="pres">
      <dgm:prSet presAssocID="{F50D97F4-F5C4-431D-AF54-A16F3045DF7A}" presName="node" presStyleLbl="node1" presStyleIdx="5" presStyleCnt="9">
        <dgm:presLayoutVars>
          <dgm:bulletEnabled val="1"/>
        </dgm:presLayoutVars>
      </dgm:prSet>
      <dgm:spPr/>
    </dgm:pt>
    <dgm:pt modelId="{4F5D5ACB-1547-484C-B10F-7452F52A4F48}" type="pres">
      <dgm:prSet presAssocID="{78AF2867-283A-4073-821D-2268D802B9E6}" presName="sibTrans" presStyleLbl="bgSibTrans2D1" presStyleIdx="5" presStyleCnt="8"/>
      <dgm:spPr/>
    </dgm:pt>
    <dgm:pt modelId="{8E0407FB-2EDC-47BA-8231-9EDF33AF4CE6}" type="pres">
      <dgm:prSet presAssocID="{AB8BFEFC-65B9-4614-B0E2-5545731F0774}" presName="compNode" presStyleCnt="0"/>
      <dgm:spPr/>
    </dgm:pt>
    <dgm:pt modelId="{EECF3D62-3AC0-4EF3-B6E5-F0F4565A0ECB}" type="pres">
      <dgm:prSet presAssocID="{AB8BFEFC-65B9-4614-B0E2-5545731F0774}" presName="dummyConnPt" presStyleCnt="0"/>
      <dgm:spPr/>
    </dgm:pt>
    <dgm:pt modelId="{D25C38CD-004B-4045-A055-75CB6F903529}" type="pres">
      <dgm:prSet presAssocID="{AB8BFEFC-65B9-4614-B0E2-5545731F0774}" presName="node" presStyleLbl="node1" presStyleIdx="6" presStyleCnt="9">
        <dgm:presLayoutVars>
          <dgm:bulletEnabled val="1"/>
        </dgm:presLayoutVars>
      </dgm:prSet>
      <dgm:spPr/>
    </dgm:pt>
    <dgm:pt modelId="{7A974BE6-7551-4A15-8F55-D95F897DFDE7}" type="pres">
      <dgm:prSet presAssocID="{60A2538D-0AF7-4E4E-B0E5-34776C7BAC53}" presName="sibTrans" presStyleLbl="bgSibTrans2D1" presStyleIdx="6" presStyleCnt="8"/>
      <dgm:spPr/>
    </dgm:pt>
    <dgm:pt modelId="{A4058D60-2116-49ED-9699-23620F40C4E6}" type="pres">
      <dgm:prSet presAssocID="{426CAFFF-805C-4D09-822F-AF9EB84767BC}" presName="compNode" presStyleCnt="0"/>
      <dgm:spPr/>
    </dgm:pt>
    <dgm:pt modelId="{71E67F79-9E22-4ADE-BBA8-D130A2C49FF7}" type="pres">
      <dgm:prSet presAssocID="{426CAFFF-805C-4D09-822F-AF9EB84767BC}" presName="dummyConnPt" presStyleCnt="0"/>
      <dgm:spPr/>
    </dgm:pt>
    <dgm:pt modelId="{1EDFA092-9F55-4B9C-97AB-28A86AE3FB22}" type="pres">
      <dgm:prSet presAssocID="{426CAFFF-805C-4D09-822F-AF9EB84767BC}" presName="node" presStyleLbl="node1" presStyleIdx="7" presStyleCnt="9">
        <dgm:presLayoutVars>
          <dgm:bulletEnabled val="1"/>
        </dgm:presLayoutVars>
      </dgm:prSet>
      <dgm:spPr/>
    </dgm:pt>
    <dgm:pt modelId="{078AB618-E62F-46EF-91DF-AC73B779E8CF}" type="pres">
      <dgm:prSet presAssocID="{2BA2BF00-228C-45A3-83C9-1F17B4D8E55C}" presName="sibTrans" presStyleLbl="bgSibTrans2D1" presStyleIdx="7" presStyleCnt="8"/>
      <dgm:spPr/>
    </dgm:pt>
    <dgm:pt modelId="{866F8629-0DAA-41E6-A491-988A580C4109}" type="pres">
      <dgm:prSet presAssocID="{05FA162D-862A-4464-8A0A-FE44ADC2456D}" presName="compNode" presStyleCnt="0"/>
      <dgm:spPr/>
    </dgm:pt>
    <dgm:pt modelId="{F13E1811-71D9-4418-9B65-369CD497934D}" type="pres">
      <dgm:prSet presAssocID="{05FA162D-862A-4464-8A0A-FE44ADC2456D}" presName="dummyConnPt" presStyleCnt="0"/>
      <dgm:spPr/>
    </dgm:pt>
    <dgm:pt modelId="{F51E936F-6D47-46FC-8BCD-55EED2A53F17}" type="pres">
      <dgm:prSet presAssocID="{05FA162D-862A-4464-8A0A-FE44ADC2456D}" presName="node" presStyleLbl="node1" presStyleIdx="8" presStyleCnt="9">
        <dgm:presLayoutVars>
          <dgm:bulletEnabled val="1"/>
        </dgm:presLayoutVars>
      </dgm:prSet>
      <dgm:spPr/>
    </dgm:pt>
  </dgm:ptLst>
  <dgm:cxnLst>
    <dgm:cxn modelId="{BFD6D103-678C-4EB9-81F2-8ECF6D1D45CC}" type="presOf" srcId="{31169B22-16D4-4336-9E94-3F7600AE0699}" destId="{E9DD559A-880A-41F9-8946-277D0327245D}" srcOrd="0" destOrd="0" presId="urn:microsoft.com/office/officeart/2005/8/layout/bProcess4"/>
    <dgm:cxn modelId="{AA8D7005-0ED9-465E-88F0-E0A9C65A3360}" type="presOf" srcId="{2BA2BF00-228C-45A3-83C9-1F17B4D8E55C}" destId="{078AB618-E62F-46EF-91DF-AC73B779E8CF}" srcOrd="0" destOrd="0" presId="urn:microsoft.com/office/officeart/2005/8/layout/bProcess4"/>
    <dgm:cxn modelId="{3B95D105-0A4C-4246-A186-7C07A0025961}" type="presOf" srcId="{636E0BA3-C922-42A0-A529-7404F1D91CD3}" destId="{F69F3733-2DC9-4997-B82F-A077D215886B}" srcOrd="0" destOrd="0" presId="urn:microsoft.com/office/officeart/2005/8/layout/bProcess4"/>
    <dgm:cxn modelId="{0D317914-3BC6-430F-808C-FB88FD79C66A}" type="presOf" srcId="{8696EFA0-C82D-4EAA-B6E5-3C2F4F76DB39}" destId="{76E11B56-44E2-4D11-85BE-7CE1A9FD6734}" srcOrd="0" destOrd="0" presId="urn:microsoft.com/office/officeart/2005/8/layout/bProcess4"/>
    <dgm:cxn modelId="{B4F93919-7E38-4B8C-AC97-056193E97C0A}" type="presOf" srcId="{A58051A1-59F6-41A8-8154-5DBD773B9AC3}" destId="{305FE6CF-34FE-47E0-843A-3DAACEE72010}" srcOrd="0" destOrd="0" presId="urn:microsoft.com/office/officeart/2005/8/layout/bProcess4"/>
    <dgm:cxn modelId="{FA42A21E-B779-4AE6-8978-F40C83070CFE}" type="presOf" srcId="{775A32CD-3F57-4DB1-A2C3-5B4A382D7458}" destId="{FF039924-A01F-4B89-8F7D-C0123B4CC95C}" srcOrd="0" destOrd="0" presId="urn:microsoft.com/office/officeart/2005/8/layout/bProcess4"/>
    <dgm:cxn modelId="{91FC4C20-00C1-4D94-ACC8-1049C0EA1A52}" type="presOf" srcId="{65923EC3-897E-4312-8928-7C12FA27CF5D}" destId="{E638433C-CA68-45F2-993D-C65EB2A0DD84}" srcOrd="0" destOrd="0" presId="urn:microsoft.com/office/officeart/2005/8/layout/bProcess4"/>
    <dgm:cxn modelId="{3121F521-1DA4-4F14-85D1-1361FCFFDED6}" srcId="{A3A2A0E2-A771-48B8-BEEA-A0D2BA5AFB3B}" destId="{AB8BFEFC-65B9-4614-B0E2-5545731F0774}" srcOrd="6" destOrd="0" parTransId="{772FEEB0-0672-49D8-93E4-1465DB0FC176}" sibTransId="{60A2538D-0AF7-4E4E-B0E5-34776C7BAC53}"/>
    <dgm:cxn modelId="{91EF792C-5960-4313-95C5-6C52D4D96D82}" srcId="{A3A2A0E2-A771-48B8-BEEA-A0D2BA5AFB3B}" destId="{31169B22-16D4-4336-9E94-3F7600AE0699}" srcOrd="4" destOrd="0" parTransId="{A38DCC8E-8710-4681-B441-50A83A45CB26}" sibTransId="{636E0BA3-C922-42A0-A529-7404F1D91CD3}"/>
    <dgm:cxn modelId="{FC6A6E31-CA61-4DA0-87A6-B2E504212346}" type="presOf" srcId="{A191B6F8-6155-41D2-8015-63DA1B0FFED6}" destId="{281FCD24-1924-436E-8857-E37404DF68C4}" srcOrd="0" destOrd="0" presId="urn:microsoft.com/office/officeart/2005/8/layout/bProcess4"/>
    <dgm:cxn modelId="{7711B633-F018-4B5C-933D-E1FEFDC97E68}" type="presOf" srcId="{B8D0119F-6DC3-412E-8895-3B2512AC2D7F}" destId="{B29E998B-2911-4AD5-8C6E-FBA42FEF626F}" srcOrd="0" destOrd="0" presId="urn:microsoft.com/office/officeart/2005/8/layout/bProcess4"/>
    <dgm:cxn modelId="{C95F4161-0605-4CFD-A106-866DC861A246}" type="presOf" srcId="{60A2538D-0AF7-4E4E-B0E5-34776C7BAC53}" destId="{7A974BE6-7551-4A15-8F55-D95F897DFDE7}" srcOrd="0" destOrd="0" presId="urn:microsoft.com/office/officeart/2005/8/layout/bProcess4"/>
    <dgm:cxn modelId="{1D460268-8CEC-48AD-A2BB-FBA42DAC93A5}" type="presOf" srcId="{EE519930-ABB4-4E57-B21D-C43E2846A114}" destId="{6DDAF5A6-9E02-4801-960D-0CF2CA5F0325}" srcOrd="0" destOrd="0" presId="urn:microsoft.com/office/officeart/2005/8/layout/bProcess4"/>
    <dgm:cxn modelId="{5F488450-F49D-407C-8E44-0C4734ADE652}" srcId="{A3A2A0E2-A771-48B8-BEEA-A0D2BA5AFB3B}" destId="{775A32CD-3F57-4DB1-A2C3-5B4A382D7458}" srcOrd="3" destOrd="0" parTransId="{D917F8E6-BE0D-4877-B536-A92D56EAA197}" sibTransId="{B8D0119F-6DC3-412E-8895-3B2512AC2D7F}"/>
    <dgm:cxn modelId="{BB88DF77-66C6-4362-BEC0-778DABFF1EA0}" srcId="{A3A2A0E2-A771-48B8-BEEA-A0D2BA5AFB3B}" destId="{0AA8E354-551F-4AAF-95B4-CE284474933C}" srcOrd="1" destOrd="0" parTransId="{6969E7EC-3FC7-42D6-9038-9EEBEFA3EB87}" sibTransId="{A58051A1-59F6-41A8-8154-5DBD773B9AC3}"/>
    <dgm:cxn modelId="{02C41479-5BEE-4092-80C7-A1C8203477BB}" srcId="{A3A2A0E2-A771-48B8-BEEA-A0D2BA5AFB3B}" destId="{426CAFFF-805C-4D09-822F-AF9EB84767BC}" srcOrd="7" destOrd="0" parTransId="{B6CE5E74-03B9-4112-B9B5-4EB7687464D9}" sibTransId="{2BA2BF00-228C-45A3-83C9-1F17B4D8E55C}"/>
    <dgm:cxn modelId="{9CA2955A-AE14-401E-8A15-39284B1C323D}" type="presOf" srcId="{78AF2867-283A-4073-821D-2268D802B9E6}" destId="{4F5D5ACB-1547-484C-B10F-7452F52A4F48}" srcOrd="0" destOrd="0" presId="urn:microsoft.com/office/officeart/2005/8/layout/bProcess4"/>
    <dgm:cxn modelId="{8B39C984-8983-4DBA-8540-7DF0FBA13FAA}" type="presOf" srcId="{A3A2A0E2-A771-48B8-BEEA-A0D2BA5AFB3B}" destId="{AC0EE92D-A5E8-4724-97AF-DD8B2D7EEC68}" srcOrd="0" destOrd="0" presId="urn:microsoft.com/office/officeart/2005/8/layout/bProcess4"/>
    <dgm:cxn modelId="{10DDA887-25FB-43DB-B433-4CED5CF1BB7B}" type="presOf" srcId="{0AA8E354-551F-4AAF-95B4-CE284474933C}" destId="{B8B09439-644A-47A6-ACAC-3CE161B92C03}" srcOrd="0" destOrd="0" presId="urn:microsoft.com/office/officeart/2005/8/layout/bProcess4"/>
    <dgm:cxn modelId="{20F97995-4D2D-4E94-B0D9-80BC184C1B3A}" type="presOf" srcId="{05FA162D-862A-4464-8A0A-FE44ADC2456D}" destId="{F51E936F-6D47-46FC-8BCD-55EED2A53F17}" srcOrd="0" destOrd="0" presId="urn:microsoft.com/office/officeart/2005/8/layout/bProcess4"/>
    <dgm:cxn modelId="{E24572B9-98BC-4B67-8C49-E9FFB7E26AE1}" srcId="{A3A2A0E2-A771-48B8-BEEA-A0D2BA5AFB3B}" destId="{8696EFA0-C82D-4EAA-B6E5-3C2F4F76DB39}" srcOrd="2" destOrd="0" parTransId="{96BF0AEA-55D4-4D3E-965A-1717FBFEF618}" sibTransId="{EE519930-ABB4-4E57-B21D-C43E2846A114}"/>
    <dgm:cxn modelId="{373A2ED2-F892-46E9-A434-8920DB683A79}" srcId="{A3A2A0E2-A771-48B8-BEEA-A0D2BA5AFB3B}" destId="{05FA162D-862A-4464-8A0A-FE44ADC2456D}" srcOrd="8" destOrd="0" parTransId="{CFC23A0F-8A39-41EA-BF34-86E0EF5CA6DC}" sibTransId="{7E7A7C1E-19F1-43F8-8E1B-036123B0D899}"/>
    <dgm:cxn modelId="{6A4535D7-F63E-4620-BDA4-7E6072A31C4E}" type="presOf" srcId="{AB8BFEFC-65B9-4614-B0E2-5545731F0774}" destId="{D25C38CD-004B-4045-A055-75CB6F903529}" srcOrd="0" destOrd="0" presId="urn:microsoft.com/office/officeart/2005/8/layout/bProcess4"/>
    <dgm:cxn modelId="{D609E6DA-0104-4AF5-8128-90568495BC54}" srcId="{A3A2A0E2-A771-48B8-BEEA-A0D2BA5AFB3B}" destId="{A191B6F8-6155-41D2-8015-63DA1B0FFED6}" srcOrd="0" destOrd="0" parTransId="{49EB8E66-FC41-4D01-A3E4-07764A935187}" sibTransId="{65923EC3-897E-4312-8928-7C12FA27CF5D}"/>
    <dgm:cxn modelId="{E0FB91F1-608D-4107-9DAB-440939D0F1F3}" type="presOf" srcId="{F50D97F4-F5C4-431D-AF54-A16F3045DF7A}" destId="{AC353C85-144C-47E7-A33A-7795B9EEF249}" srcOrd="0" destOrd="0" presId="urn:microsoft.com/office/officeart/2005/8/layout/bProcess4"/>
    <dgm:cxn modelId="{12BD36F9-8CFE-4B5C-90A0-00D613EF1728}" srcId="{A3A2A0E2-A771-48B8-BEEA-A0D2BA5AFB3B}" destId="{F50D97F4-F5C4-431D-AF54-A16F3045DF7A}" srcOrd="5" destOrd="0" parTransId="{7DC51597-F180-4053-8A4B-0B004016673A}" sibTransId="{78AF2867-283A-4073-821D-2268D802B9E6}"/>
    <dgm:cxn modelId="{D4F179FC-E378-464E-B506-C21C3A5C243B}" type="presOf" srcId="{426CAFFF-805C-4D09-822F-AF9EB84767BC}" destId="{1EDFA092-9F55-4B9C-97AB-28A86AE3FB22}" srcOrd="0" destOrd="0" presId="urn:microsoft.com/office/officeart/2005/8/layout/bProcess4"/>
    <dgm:cxn modelId="{4968F577-54FC-47BE-8966-2840F03CCEF9}" type="presParOf" srcId="{AC0EE92D-A5E8-4724-97AF-DD8B2D7EEC68}" destId="{5B27EF7B-6D83-45E2-8EE7-8F8F11BBAE5E}" srcOrd="0" destOrd="0" presId="urn:microsoft.com/office/officeart/2005/8/layout/bProcess4"/>
    <dgm:cxn modelId="{D47D35E5-F6E7-4203-B1D7-4538FAEB7E15}" type="presParOf" srcId="{5B27EF7B-6D83-45E2-8EE7-8F8F11BBAE5E}" destId="{D8CAC1A7-7359-4D8E-831A-3515F47F2BEE}" srcOrd="0" destOrd="0" presId="urn:microsoft.com/office/officeart/2005/8/layout/bProcess4"/>
    <dgm:cxn modelId="{0029FDD5-ECD0-440C-AE15-FD02FB45C8D2}" type="presParOf" srcId="{5B27EF7B-6D83-45E2-8EE7-8F8F11BBAE5E}" destId="{281FCD24-1924-436E-8857-E37404DF68C4}" srcOrd="1" destOrd="0" presId="urn:microsoft.com/office/officeart/2005/8/layout/bProcess4"/>
    <dgm:cxn modelId="{4C9FD6E4-258F-41C4-96D7-42C9562A79E0}" type="presParOf" srcId="{AC0EE92D-A5E8-4724-97AF-DD8B2D7EEC68}" destId="{E638433C-CA68-45F2-993D-C65EB2A0DD84}" srcOrd="1" destOrd="0" presId="urn:microsoft.com/office/officeart/2005/8/layout/bProcess4"/>
    <dgm:cxn modelId="{505945C5-B79E-4FC4-9165-8C1E004AAE6B}" type="presParOf" srcId="{AC0EE92D-A5E8-4724-97AF-DD8B2D7EEC68}" destId="{E912E2AE-791F-4BE1-956C-1086552B4296}" srcOrd="2" destOrd="0" presId="urn:microsoft.com/office/officeart/2005/8/layout/bProcess4"/>
    <dgm:cxn modelId="{62EC3190-4CE2-46E9-975E-74E85811B342}" type="presParOf" srcId="{E912E2AE-791F-4BE1-956C-1086552B4296}" destId="{A213D582-98AD-42D9-970D-913EB5B91043}" srcOrd="0" destOrd="0" presId="urn:microsoft.com/office/officeart/2005/8/layout/bProcess4"/>
    <dgm:cxn modelId="{FA075AE0-53D3-4FB6-8363-FCD13F4809D5}" type="presParOf" srcId="{E912E2AE-791F-4BE1-956C-1086552B4296}" destId="{B8B09439-644A-47A6-ACAC-3CE161B92C03}" srcOrd="1" destOrd="0" presId="urn:microsoft.com/office/officeart/2005/8/layout/bProcess4"/>
    <dgm:cxn modelId="{57887A70-69AE-4AA3-AD13-D0633D25897A}" type="presParOf" srcId="{AC0EE92D-A5E8-4724-97AF-DD8B2D7EEC68}" destId="{305FE6CF-34FE-47E0-843A-3DAACEE72010}" srcOrd="3" destOrd="0" presId="urn:microsoft.com/office/officeart/2005/8/layout/bProcess4"/>
    <dgm:cxn modelId="{ADB27ED3-E6E2-4104-82EC-629D2882529B}" type="presParOf" srcId="{AC0EE92D-A5E8-4724-97AF-DD8B2D7EEC68}" destId="{F66574D5-4CF9-4929-87F0-BED26D49CE52}" srcOrd="4" destOrd="0" presId="urn:microsoft.com/office/officeart/2005/8/layout/bProcess4"/>
    <dgm:cxn modelId="{2F6D251A-A3A1-4717-9F89-7AB4A0E38C5A}" type="presParOf" srcId="{F66574D5-4CF9-4929-87F0-BED26D49CE52}" destId="{2F1FE8EB-EE5D-4763-B877-465E1E6E43FF}" srcOrd="0" destOrd="0" presId="urn:microsoft.com/office/officeart/2005/8/layout/bProcess4"/>
    <dgm:cxn modelId="{B0C00E70-4D05-4893-B022-6CC585AEB7C9}" type="presParOf" srcId="{F66574D5-4CF9-4929-87F0-BED26D49CE52}" destId="{76E11B56-44E2-4D11-85BE-7CE1A9FD6734}" srcOrd="1" destOrd="0" presId="urn:microsoft.com/office/officeart/2005/8/layout/bProcess4"/>
    <dgm:cxn modelId="{A9F63E72-2CA7-4E64-8C8A-3D0B83BFCA27}" type="presParOf" srcId="{AC0EE92D-A5E8-4724-97AF-DD8B2D7EEC68}" destId="{6DDAF5A6-9E02-4801-960D-0CF2CA5F0325}" srcOrd="5" destOrd="0" presId="urn:microsoft.com/office/officeart/2005/8/layout/bProcess4"/>
    <dgm:cxn modelId="{DFC4851B-0BE9-45F9-B29A-07DF08EB9135}" type="presParOf" srcId="{AC0EE92D-A5E8-4724-97AF-DD8B2D7EEC68}" destId="{63828065-FCF0-4504-9943-8B35B32E1161}" srcOrd="6" destOrd="0" presId="urn:microsoft.com/office/officeart/2005/8/layout/bProcess4"/>
    <dgm:cxn modelId="{AC8EF27E-4ED1-4662-A395-5C52029E055E}" type="presParOf" srcId="{63828065-FCF0-4504-9943-8B35B32E1161}" destId="{536E2AAA-B0C1-496E-89A2-D90666FB4080}" srcOrd="0" destOrd="0" presId="urn:microsoft.com/office/officeart/2005/8/layout/bProcess4"/>
    <dgm:cxn modelId="{07979F1C-1F88-4D4E-86F4-71E9B056DB56}" type="presParOf" srcId="{63828065-FCF0-4504-9943-8B35B32E1161}" destId="{FF039924-A01F-4B89-8F7D-C0123B4CC95C}" srcOrd="1" destOrd="0" presId="urn:microsoft.com/office/officeart/2005/8/layout/bProcess4"/>
    <dgm:cxn modelId="{767E2F13-3C60-4235-97C7-C2BD230CB644}" type="presParOf" srcId="{AC0EE92D-A5E8-4724-97AF-DD8B2D7EEC68}" destId="{B29E998B-2911-4AD5-8C6E-FBA42FEF626F}" srcOrd="7" destOrd="0" presId="urn:microsoft.com/office/officeart/2005/8/layout/bProcess4"/>
    <dgm:cxn modelId="{9C0DCEE4-46C4-42BC-9647-12816CC0CC89}" type="presParOf" srcId="{AC0EE92D-A5E8-4724-97AF-DD8B2D7EEC68}" destId="{43D3134D-C084-4F5E-9BDD-A4B88AD13B1F}" srcOrd="8" destOrd="0" presId="urn:microsoft.com/office/officeart/2005/8/layout/bProcess4"/>
    <dgm:cxn modelId="{544AB37A-48CC-4D7A-8FF5-D23547634183}" type="presParOf" srcId="{43D3134D-C084-4F5E-9BDD-A4B88AD13B1F}" destId="{B04B033A-91FA-495B-B190-1859A1B8A813}" srcOrd="0" destOrd="0" presId="urn:microsoft.com/office/officeart/2005/8/layout/bProcess4"/>
    <dgm:cxn modelId="{ED0C03A1-5FA8-4209-B980-02ED4E4FDD98}" type="presParOf" srcId="{43D3134D-C084-4F5E-9BDD-A4B88AD13B1F}" destId="{E9DD559A-880A-41F9-8946-277D0327245D}" srcOrd="1" destOrd="0" presId="urn:microsoft.com/office/officeart/2005/8/layout/bProcess4"/>
    <dgm:cxn modelId="{4F496CF9-A152-4DDE-8549-692BD974A4B7}" type="presParOf" srcId="{AC0EE92D-A5E8-4724-97AF-DD8B2D7EEC68}" destId="{F69F3733-2DC9-4997-B82F-A077D215886B}" srcOrd="9" destOrd="0" presId="urn:microsoft.com/office/officeart/2005/8/layout/bProcess4"/>
    <dgm:cxn modelId="{3E35246F-A06D-4B15-9606-F31BD07313AD}" type="presParOf" srcId="{AC0EE92D-A5E8-4724-97AF-DD8B2D7EEC68}" destId="{176AC4FA-1CD6-45E8-AB6E-0EFE2AFFCA0F}" srcOrd="10" destOrd="0" presId="urn:microsoft.com/office/officeart/2005/8/layout/bProcess4"/>
    <dgm:cxn modelId="{CBD8185B-250F-4ACF-86D6-71173A1CB1D1}" type="presParOf" srcId="{176AC4FA-1CD6-45E8-AB6E-0EFE2AFFCA0F}" destId="{0746EF00-624C-466B-82DC-B77C22ED47C5}" srcOrd="0" destOrd="0" presId="urn:microsoft.com/office/officeart/2005/8/layout/bProcess4"/>
    <dgm:cxn modelId="{20249675-5EEB-4D4E-938C-327F6444D90E}" type="presParOf" srcId="{176AC4FA-1CD6-45E8-AB6E-0EFE2AFFCA0F}" destId="{AC353C85-144C-47E7-A33A-7795B9EEF249}" srcOrd="1" destOrd="0" presId="urn:microsoft.com/office/officeart/2005/8/layout/bProcess4"/>
    <dgm:cxn modelId="{75E85D87-443A-46A8-B477-AFDD3ABD27EE}" type="presParOf" srcId="{AC0EE92D-A5E8-4724-97AF-DD8B2D7EEC68}" destId="{4F5D5ACB-1547-484C-B10F-7452F52A4F48}" srcOrd="11" destOrd="0" presId="urn:microsoft.com/office/officeart/2005/8/layout/bProcess4"/>
    <dgm:cxn modelId="{DFBC3000-6670-4CC3-8337-081FFC6953EA}" type="presParOf" srcId="{AC0EE92D-A5E8-4724-97AF-DD8B2D7EEC68}" destId="{8E0407FB-2EDC-47BA-8231-9EDF33AF4CE6}" srcOrd="12" destOrd="0" presId="urn:microsoft.com/office/officeart/2005/8/layout/bProcess4"/>
    <dgm:cxn modelId="{DA158F5B-004C-40E0-81D7-77BAC1D5DAC5}" type="presParOf" srcId="{8E0407FB-2EDC-47BA-8231-9EDF33AF4CE6}" destId="{EECF3D62-3AC0-4EF3-B6E5-F0F4565A0ECB}" srcOrd="0" destOrd="0" presId="urn:microsoft.com/office/officeart/2005/8/layout/bProcess4"/>
    <dgm:cxn modelId="{2AD9B04E-C59A-43CB-8C53-10FCA9657B44}" type="presParOf" srcId="{8E0407FB-2EDC-47BA-8231-9EDF33AF4CE6}" destId="{D25C38CD-004B-4045-A055-75CB6F903529}" srcOrd="1" destOrd="0" presId="urn:microsoft.com/office/officeart/2005/8/layout/bProcess4"/>
    <dgm:cxn modelId="{4BA84063-2100-4A9A-9272-6D9D4694A41D}" type="presParOf" srcId="{AC0EE92D-A5E8-4724-97AF-DD8B2D7EEC68}" destId="{7A974BE6-7551-4A15-8F55-D95F897DFDE7}" srcOrd="13" destOrd="0" presId="urn:microsoft.com/office/officeart/2005/8/layout/bProcess4"/>
    <dgm:cxn modelId="{C705151F-DD22-49BE-B60C-54BF23CB52F4}" type="presParOf" srcId="{AC0EE92D-A5E8-4724-97AF-DD8B2D7EEC68}" destId="{A4058D60-2116-49ED-9699-23620F40C4E6}" srcOrd="14" destOrd="0" presId="urn:microsoft.com/office/officeart/2005/8/layout/bProcess4"/>
    <dgm:cxn modelId="{9F22AA84-5F17-4A9D-A98A-11E07097787C}" type="presParOf" srcId="{A4058D60-2116-49ED-9699-23620F40C4E6}" destId="{71E67F79-9E22-4ADE-BBA8-D130A2C49FF7}" srcOrd="0" destOrd="0" presId="urn:microsoft.com/office/officeart/2005/8/layout/bProcess4"/>
    <dgm:cxn modelId="{1784969A-62B2-4A0D-937A-79BF30EF9461}" type="presParOf" srcId="{A4058D60-2116-49ED-9699-23620F40C4E6}" destId="{1EDFA092-9F55-4B9C-97AB-28A86AE3FB22}" srcOrd="1" destOrd="0" presId="urn:microsoft.com/office/officeart/2005/8/layout/bProcess4"/>
    <dgm:cxn modelId="{41BF4932-303C-45CF-B6A5-118DE01B4A5A}" type="presParOf" srcId="{AC0EE92D-A5E8-4724-97AF-DD8B2D7EEC68}" destId="{078AB618-E62F-46EF-91DF-AC73B779E8CF}" srcOrd="15" destOrd="0" presId="urn:microsoft.com/office/officeart/2005/8/layout/bProcess4"/>
    <dgm:cxn modelId="{9688FE45-6C95-4E68-8B19-66DEEB9FD201}" type="presParOf" srcId="{AC0EE92D-A5E8-4724-97AF-DD8B2D7EEC68}" destId="{866F8629-0DAA-41E6-A491-988A580C4109}" srcOrd="16" destOrd="0" presId="urn:microsoft.com/office/officeart/2005/8/layout/bProcess4"/>
    <dgm:cxn modelId="{92AD9284-81F8-42DD-9DB4-361800C466FB}" type="presParOf" srcId="{866F8629-0DAA-41E6-A491-988A580C4109}" destId="{F13E1811-71D9-4418-9B65-369CD497934D}" srcOrd="0" destOrd="0" presId="urn:microsoft.com/office/officeart/2005/8/layout/bProcess4"/>
    <dgm:cxn modelId="{8C2DFC8A-BD64-48B5-9B0C-DF829D8BC71A}" type="presParOf" srcId="{866F8629-0DAA-41E6-A491-988A580C4109}" destId="{F51E936F-6D47-46FC-8BCD-55EED2A53F1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33149-A40C-413B-A1C5-0204F550EE10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1F30C-6A6A-4F9E-96F6-DB469143BA6E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1436-FF06-427A-878A-2DB505F91ED7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 able to use GPIO, ADC, TIMERS, SPI modules using multitask programming</a:t>
          </a:r>
        </a:p>
      </dsp:txBody>
      <dsp:txXfrm>
        <a:off x="1936708" y="908268"/>
        <a:ext cx="4308556" cy="1676804"/>
      </dsp:txXfrm>
    </dsp:sp>
    <dsp:sp modelId="{132652DC-6AC8-4A9E-A79D-DD741BCBE652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BA501-6FE9-4549-BC9B-42173707207D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FA99-4276-4BBE-BFA6-DD34DFF5A1E8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Have ability to develop multi-task programming using RTX-RTOS</a:t>
          </a:r>
        </a:p>
      </dsp:txBody>
      <dsp:txXfrm>
        <a:off x="1936708" y="3004274"/>
        <a:ext cx="4308556" cy="1676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ECAEA-0E9D-4B68-B899-2BAE5518853E}">
      <dsp:nvSpPr>
        <dsp:cNvPr id="0" name=""/>
        <dsp:cNvSpPr/>
      </dsp:nvSpPr>
      <dsp:spPr>
        <a:xfrm>
          <a:off x="1212570" y="611964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0E896-0CD6-4300-8E56-819A2BD9142B}">
      <dsp:nvSpPr>
        <dsp:cNvPr id="0" name=""/>
        <dsp:cNvSpPr/>
      </dsp:nvSpPr>
      <dsp:spPr>
        <a:xfrm>
          <a:off x="412004" y="1956805"/>
          <a:ext cx="2901383" cy="178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Sensors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 </a:t>
          </a:r>
          <a:r>
            <a:rPr lang="en-US" sz="2000" kern="1200" dirty="0"/>
            <a:t>Temperature, Soil Moisture, Light </a:t>
          </a:r>
        </a:p>
      </dsp:txBody>
      <dsp:txXfrm>
        <a:off x="412004" y="1956805"/>
        <a:ext cx="2901383" cy="1782567"/>
      </dsp:txXfrm>
    </dsp:sp>
    <dsp:sp modelId="{5C1435BC-33F4-4305-B245-0FF9F66C2F57}">
      <dsp:nvSpPr>
        <dsp:cNvPr id="0" name=""/>
        <dsp:cNvSpPr/>
      </dsp:nvSpPr>
      <dsp:spPr>
        <a:xfrm>
          <a:off x="4613640" y="79657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CB8D-631E-4EC1-9AC2-B643470ABB1C}">
      <dsp:nvSpPr>
        <dsp:cNvPr id="0" name=""/>
        <dsp:cNvSpPr/>
      </dsp:nvSpPr>
      <dsp:spPr>
        <a:xfrm>
          <a:off x="3819041" y="2510625"/>
          <a:ext cx="2889450" cy="104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Actuators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 </a:t>
          </a:r>
          <a:r>
            <a:rPr lang="en-US" sz="2000" kern="1200" dirty="0"/>
            <a:t>Water sprinkler, Heater, Light Source.</a:t>
          </a:r>
        </a:p>
      </dsp:txBody>
      <dsp:txXfrm>
        <a:off x="3819041" y="2510625"/>
        <a:ext cx="2889450" cy="1044140"/>
      </dsp:txXfrm>
    </dsp:sp>
    <dsp:sp modelId="{B7F02503-4E1E-4664-81D7-97FA0BFFF534}">
      <dsp:nvSpPr>
        <dsp:cNvPr id="0" name=""/>
        <dsp:cNvSpPr/>
      </dsp:nvSpPr>
      <dsp:spPr>
        <a:xfrm>
          <a:off x="8008744" y="79657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FA6E3-5029-422E-91C5-0FABE83DA2AF}">
      <dsp:nvSpPr>
        <dsp:cNvPr id="0" name=""/>
        <dsp:cNvSpPr/>
      </dsp:nvSpPr>
      <dsp:spPr>
        <a:xfrm>
          <a:off x="7214145" y="2510625"/>
          <a:ext cx="2889450" cy="104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Interfaces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 </a:t>
          </a:r>
          <a:r>
            <a:rPr lang="en-US" sz="2000" kern="1200" dirty="0"/>
            <a:t>LED, GLCD, ADC</a:t>
          </a:r>
        </a:p>
      </dsp:txBody>
      <dsp:txXfrm>
        <a:off x="7214145" y="2510625"/>
        <a:ext cx="2889450" cy="1044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1E3F8-F996-41FE-B109-319C7D803B75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A74DD-6755-478A-AB20-1E05BFCB8844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B8482-F312-496B-8C12-BD9BB1AEB86C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Keil uVision5 IDE with the LPC1768 board support package</a:t>
          </a:r>
        </a:p>
      </dsp:txBody>
      <dsp:txXfrm>
        <a:off x="1834517" y="1507711"/>
        <a:ext cx="3148942" cy="1335915"/>
      </dsp:txXfrm>
    </dsp:sp>
    <dsp:sp modelId="{1977EE98-5C41-49B4-A835-38E4CA918BD1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0AADE-098B-429F-A7C8-DD53DE2A5B9D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14770-741F-4E66-B53C-7DBAA322AD00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RTX-RTOS library for LPC1768 (can be downloaded from the Keil website)</a:t>
          </a:r>
        </a:p>
      </dsp:txBody>
      <dsp:txXfrm>
        <a:off x="7154322" y="1507711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8433C-CA68-45F2-993D-C65EB2A0DD84}">
      <dsp:nvSpPr>
        <dsp:cNvPr id="0" name=""/>
        <dsp:cNvSpPr/>
      </dsp:nvSpPr>
      <dsp:spPr>
        <a:xfrm rot="5400000">
          <a:off x="-286213" y="1774205"/>
          <a:ext cx="1272415" cy="153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FCD24-1924-436E-8857-E37404DF68C4}">
      <dsp:nvSpPr>
        <dsp:cNvPr id="0" name=""/>
        <dsp:cNvSpPr/>
      </dsp:nvSpPr>
      <dsp:spPr>
        <a:xfrm>
          <a:off x="3150" y="957205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Setting up the Hardware</a:t>
          </a:r>
          <a:endParaRPr lang="en-US" sz="1800" kern="1200"/>
        </a:p>
      </dsp:txBody>
      <dsp:txXfrm>
        <a:off x="33194" y="987249"/>
        <a:ext cx="1649567" cy="965705"/>
      </dsp:txXfrm>
    </dsp:sp>
    <dsp:sp modelId="{305FE6CF-34FE-47E0-843A-3DAACEE72010}">
      <dsp:nvSpPr>
        <dsp:cNvPr id="0" name=""/>
        <dsp:cNvSpPr/>
      </dsp:nvSpPr>
      <dsp:spPr>
        <a:xfrm rot="5400000">
          <a:off x="-286213" y="3056446"/>
          <a:ext cx="1272415" cy="153869"/>
        </a:xfrm>
        <a:prstGeom prst="rect">
          <a:avLst/>
        </a:prstGeom>
        <a:solidFill>
          <a:schemeClr val="accent5">
            <a:hueOff val="-1736021"/>
            <a:satOff val="-118"/>
            <a:lumOff val="2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09439-644A-47A6-ACAC-3CE161B92C03}">
      <dsp:nvSpPr>
        <dsp:cNvPr id="0" name=""/>
        <dsp:cNvSpPr/>
      </dsp:nvSpPr>
      <dsp:spPr>
        <a:xfrm>
          <a:off x="3150" y="2239447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1519019"/>
            <a:satOff val="-103"/>
            <a:lumOff val="2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Setting up the RTX-RTOS</a:t>
          </a:r>
          <a:endParaRPr lang="en-US" sz="1800" kern="1200"/>
        </a:p>
      </dsp:txBody>
      <dsp:txXfrm>
        <a:off x="33194" y="2269491"/>
        <a:ext cx="1649567" cy="965705"/>
      </dsp:txXfrm>
    </dsp:sp>
    <dsp:sp modelId="{6DDAF5A6-9E02-4801-960D-0CF2CA5F0325}">
      <dsp:nvSpPr>
        <dsp:cNvPr id="0" name=""/>
        <dsp:cNvSpPr/>
      </dsp:nvSpPr>
      <dsp:spPr>
        <a:xfrm>
          <a:off x="354907" y="3697567"/>
          <a:ext cx="2264015" cy="153869"/>
        </a:xfrm>
        <a:prstGeom prst="rect">
          <a:avLst/>
        </a:prstGeom>
        <a:solidFill>
          <a:schemeClr val="accent5">
            <a:hueOff val="-3472043"/>
            <a:satOff val="-236"/>
            <a:lumOff val="5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11B56-44E2-4D11-85BE-7CE1A9FD6734}">
      <dsp:nvSpPr>
        <dsp:cNvPr id="0" name=""/>
        <dsp:cNvSpPr/>
      </dsp:nvSpPr>
      <dsp:spPr>
        <a:xfrm>
          <a:off x="3150" y="3521689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GLCD and Joystick Setup</a:t>
          </a:r>
          <a:endParaRPr lang="en-US" sz="1800" kern="1200"/>
        </a:p>
      </dsp:txBody>
      <dsp:txXfrm>
        <a:off x="33194" y="3551733"/>
        <a:ext cx="1649567" cy="965705"/>
      </dsp:txXfrm>
    </dsp:sp>
    <dsp:sp modelId="{B29E998B-2911-4AD5-8C6E-FBA42FEF626F}">
      <dsp:nvSpPr>
        <dsp:cNvPr id="0" name=""/>
        <dsp:cNvSpPr/>
      </dsp:nvSpPr>
      <dsp:spPr>
        <a:xfrm rot="16200000">
          <a:off x="1987628" y="3056446"/>
          <a:ext cx="1272415" cy="153869"/>
        </a:xfrm>
        <a:prstGeom prst="rect">
          <a:avLst/>
        </a:prstGeom>
        <a:solidFill>
          <a:schemeClr val="accent5">
            <a:hueOff val="-5208064"/>
            <a:satOff val="-354"/>
            <a:lumOff val="8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39924-A01F-4B89-8F7D-C0123B4CC95C}">
      <dsp:nvSpPr>
        <dsp:cNvPr id="0" name=""/>
        <dsp:cNvSpPr/>
      </dsp:nvSpPr>
      <dsp:spPr>
        <a:xfrm>
          <a:off x="2276992" y="3521689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4557056"/>
            <a:satOff val="-310"/>
            <a:lumOff val="7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ADC and Moisture Sensor</a:t>
          </a:r>
          <a:endParaRPr lang="en-US" sz="1800" kern="1200"/>
        </a:p>
      </dsp:txBody>
      <dsp:txXfrm>
        <a:off x="2307036" y="3551733"/>
        <a:ext cx="1649567" cy="965705"/>
      </dsp:txXfrm>
    </dsp:sp>
    <dsp:sp modelId="{F69F3733-2DC9-4997-B82F-A077D215886B}">
      <dsp:nvSpPr>
        <dsp:cNvPr id="0" name=""/>
        <dsp:cNvSpPr/>
      </dsp:nvSpPr>
      <dsp:spPr>
        <a:xfrm rot="16200000">
          <a:off x="1987628" y="1774205"/>
          <a:ext cx="1272415" cy="153869"/>
        </a:xfrm>
        <a:prstGeom prst="rect">
          <a:avLst/>
        </a:prstGeom>
        <a:solidFill>
          <a:schemeClr val="accent5">
            <a:hueOff val="-6944086"/>
            <a:satOff val="-472"/>
            <a:lumOff val="11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D559A-880A-41F9-8946-277D0327245D}">
      <dsp:nvSpPr>
        <dsp:cNvPr id="0" name=""/>
        <dsp:cNvSpPr/>
      </dsp:nvSpPr>
      <dsp:spPr>
        <a:xfrm>
          <a:off x="2276992" y="2239447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Timer and Pump Control</a:t>
          </a:r>
          <a:endParaRPr lang="en-US" sz="1800" kern="1200"/>
        </a:p>
      </dsp:txBody>
      <dsp:txXfrm>
        <a:off x="2307036" y="2269491"/>
        <a:ext cx="1649567" cy="965705"/>
      </dsp:txXfrm>
    </dsp:sp>
    <dsp:sp modelId="{4F5D5ACB-1547-484C-B10F-7452F52A4F48}">
      <dsp:nvSpPr>
        <dsp:cNvPr id="0" name=""/>
        <dsp:cNvSpPr/>
      </dsp:nvSpPr>
      <dsp:spPr>
        <a:xfrm>
          <a:off x="2628749" y="1133084"/>
          <a:ext cx="2264015" cy="153869"/>
        </a:xfrm>
        <a:prstGeom prst="rect">
          <a:avLst/>
        </a:prstGeom>
        <a:solidFill>
          <a:schemeClr val="accent5">
            <a:hueOff val="-8680107"/>
            <a:satOff val="-590"/>
            <a:lumOff val="14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53C85-144C-47E7-A33A-7795B9EEF249}">
      <dsp:nvSpPr>
        <dsp:cNvPr id="0" name=""/>
        <dsp:cNvSpPr/>
      </dsp:nvSpPr>
      <dsp:spPr>
        <a:xfrm>
          <a:off x="2276992" y="957205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7595094"/>
            <a:satOff val="-516"/>
            <a:lumOff val="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UART for Pump Control </a:t>
          </a:r>
          <a:endParaRPr lang="en-US" sz="1800" kern="1200" dirty="0"/>
        </a:p>
      </dsp:txBody>
      <dsp:txXfrm>
        <a:off x="2307036" y="987249"/>
        <a:ext cx="1649567" cy="965705"/>
      </dsp:txXfrm>
    </dsp:sp>
    <dsp:sp modelId="{7A974BE6-7551-4A15-8F55-D95F897DFDE7}">
      <dsp:nvSpPr>
        <dsp:cNvPr id="0" name=""/>
        <dsp:cNvSpPr/>
      </dsp:nvSpPr>
      <dsp:spPr>
        <a:xfrm rot="5400000">
          <a:off x="4261470" y="1774205"/>
          <a:ext cx="1272415" cy="153869"/>
        </a:xfrm>
        <a:prstGeom prst="rect">
          <a:avLst/>
        </a:prstGeom>
        <a:solidFill>
          <a:schemeClr val="accent5">
            <a:hueOff val="-10416129"/>
            <a:satOff val="-708"/>
            <a:lumOff val="16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C38CD-004B-4045-A055-75CB6F903529}">
      <dsp:nvSpPr>
        <dsp:cNvPr id="0" name=""/>
        <dsp:cNvSpPr/>
      </dsp:nvSpPr>
      <dsp:spPr>
        <a:xfrm>
          <a:off x="4550834" y="957205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Implementing the Menu</a:t>
          </a:r>
          <a:endParaRPr lang="en-US" sz="1800" kern="1200"/>
        </a:p>
      </dsp:txBody>
      <dsp:txXfrm>
        <a:off x="4580878" y="987249"/>
        <a:ext cx="1649567" cy="965705"/>
      </dsp:txXfrm>
    </dsp:sp>
    <dsp:sp modelId="{078AB618-E62F-46EF-91DF-AC73B779E8CF}">
      <dsp:nvSpPr>
        <dsp:cNvPr id="0" name=""/>
        <dsp:cNvSpPr/>
      </dsp:nvSpPr>
      <dsp:spPr>
        <a:xfrm rot="5400000">
          <a:off x="4261470" y="3056446"/>
          <a:ext cx="1272415" cy="15386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FA092-9F55-4B9C-97AB-28A86AE3FB22}">
      <dsp:nvSpPr>
        <dsp:cNvPr id="0" name=""/>
        <dsp:cNvSpPr/>
      </dsp:nvSpPr>
      <dsp:spPr>
        <a:xfrm>
          <a:off x="4550834" y="2239447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10633130"/>
            <a:satOff val="-723"/>
            <a:lumOff val="17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RTX-RTOS Integration</a:t>
          </a:r>
          <a:endParaRPr lang="en-US" sz="1800" kern="1200"/>
        </a:p>
      </dsp:txBody>
      <dsp:txXfrm>
        <a:off x="4580878" y="2269491"/>
        <a:ext cx="1649567" cy="965705"/>
      </dsp:txXfrm>
    </dsp:sp>
    <dsp:sp modelId="{F51E936F-6D47-46FC-8BCD-55EED2A53F17}">
      <dsp:nvSpPr>
        <dsp:cNvPr id="0" name=""/>
        <dsp:cNvSpPr/>
      </dsp:nvSpPr>
      <dsp:spPr>
        <a:xfrm>
          <a:off x="4550834" y="3521689"/>
          <a:ext cx="1709655" cy="1025793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Compile and Test</a:t>
          </a:r>
          <a:endParaRPr lang="en-US" sz="1800" kern="1200"/>
        </a:p>
      </dsp:txBody>
      <dsp:txXfrm>
        <a:off x="4580878" y="3551733"/>
        <a:ext cx="1649567" cy="965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A0C2-0A64-DD00-F9E4-E84B7BF1F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25F3-1878-0AF9-86D6-E75FCABED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0231-6FE9-BFEF-D8A0-34CFBED4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8FA2B-A328-C698-6C47-E7E7932B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71F1-507B-493F-D311-8D00A21E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45523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274E-FF03-6A71-D463-FA086FB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B53D0-C54F-0318-3C2A-6B35378D4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7CF6-4EE9-1542-1F97-6A6228D1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E280-C718-3855-609A-782547D7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A282-F06A-E1AE-5989-14C4568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55154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8AE97-7B1A-18EB-4A45-8CA26F13E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3B2D9-6EF8-B6C3-AEE1-08E051E08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C9F66-A092-58F9-6DE2-B14434C1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57CA-929B-6809-279B-3391E703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00B01-9FFA-14CA-58D5-84F1C6BD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145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37F1-D2D8-87D7-8302-DB17C8F8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FE007-3DE4-511E-4C1E-1D9569335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254A-46F8-0B6D-218A-60BAA870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09F53-DB23-661D-E509-CE4C2441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7B00-6356-2C61-D2C4-7A5415D0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28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3CA4-A18F-722F-1432-79DD715B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C13E-DECC-BA21-7A10-8721A37C8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1467-A155-B910-906F-E3735BC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FEAE6-FBBA-486B-32BC-929BB910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1B408-0932-DC5D-03D6-04F2EAA1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3631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A5A8-875C-7BEC-FB85-474F3EA8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C936-126E-322C-6430-F9E9C9FF4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13CBD-B2E8-BE83-5A13-0F844F1E3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CF353-151E-4FBD-6112-B851756C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060C2-A99D-8D5A-D407-2C60F428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AE4B2-1847-A8DA-8A52-C65EA3C7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67909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3084-5781-F84C-66F4-CA98F7A9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43D69-2202-99A0-9BC9-555DE950C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13C6F-B4C0-5E30-EB9A-2EB5DCDA6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CF8BE-A435-B329-01A4-882EBF048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529B4-EEBE-BED0-A998-DB19C5948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3F162-178A-91D1-FB1D-F1DAD7852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DEBFE-68E8-CB97-C892-C2B70E4B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3A948-7FCC-807A-40C2-8D9D541D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49511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E5D4-5E6C-6C8E-9C23-F54874CE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3769E-DCFC-CF7E-86A0-FE5B1687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EF048-29A2-804A-728D-7731187A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64FBA-3711-2F4D-B7A3-DEA6B411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812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95F14-0C55-C31B-1F28-77139AA63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38CA-7D2D-2C09-AEF7-EFCCD8EB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34DD4-094D-3286-17AA-C9331FE1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21549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991F-0F1F-4DBB-4534-442A0E9F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B397-C30D-1EF6-9E5B-1B06BE7D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10F06-19BC-3A5B-A4C3-CCDF6E92F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264E7-A012-CD4A-450D-9E883F3C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16FEE-97FC-3F17-1F85-207E4397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D4C3A-354B-63DC-2488-06A4DE22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84894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EF86-57CD-DA85-827A-0A415472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2D210B-A3DE-57F0-CA2B-F92324E5D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3E8CA-1D31-6E16-BF66-64AECD506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FB813-5315-10E9-34E4-C52CC7BA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19B54-487F-72D9-ADD3-FA51313E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83457-0BF0-4D2F-11A5-8CA83FCA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5577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9EB86-2257-37CF-EB3D-3D73A979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A3047-8807-3690-DCBA-43136DFF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5ABAA-BFEA-FA3F-BE8E-73B182469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B95779-EB3B-42C9-B0D0-4D46E743183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9D00-DF9F-AD27-F060-6957BB14D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F2F17-7DA0-679A-DE4D-A90D41F80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7C6DE-74A0-4448-A1A8-672D7FFE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060DC-1808-53F9-0FB4-FE098449E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4200"/>
              <a:t>INTERNATIONAL UNIVERSITY</a:t>
            </a:r>
            <a:br>
              <a:rPr lang="en-US" sz="4200"/>
            </a:br>
            <a:r>
              <a:rPr lang="en-US" sz="4200"/>
              <a:t>SCHOOL OF COMPUTER SCIENCE AND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9928D-4458-D7D3-6D03-F78B1FF8A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/>
              <a:t>EMBEDDED SYSTEM</a:t>
            </a:r>
          </a:p>
          <a:p>
            <a:r>
              <a:rPr lang="en-US"/>
              <a:t>FINAL PROJECT: PUMP CONTROL</a:t>
            </a:r>
          </a:p>
          <a:p>
            <a:r>
              <a:rPr lang="en-US"/>
              <a:t>INSTRUCTOR: VO MINH THANH</a:t>
            </a:r>
            <a:endParaRPr lang="en-U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8" name="Picture 4" descr="Trường Đại học Quốc tế, Đại học Quốc gia Thành phố Hồ Chí Minh – Wikipedia  tiếng Việt">
            <a:extLst>
              <a:ext uri="{FF2B5EF4-FFF2-40B4-BE49-F238E27FC236}">
                <a16:creationId xmlns:a16="http://schemas.microsoft.com/office/drawing/2014/main" id="{95449C52-E9D2-262C-C876-E7257FA3F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r="291" b="-1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AutoShape 2" descr="Trường Đại học Quốc tế, Đại học Quốc gia Thành phố Hồ Chí Minh – Wikipedia  tiếng Việt">
            <a:extLst>
              <a:ext uri="{FF2B5EF4-FFF2-40B4-BE49-F238E27FC236}">
                <a16:creationId xmlns:a16="http://schemas.microsoft.com/office/drawing/2014/main" id="{D7FA49CA-F202-670E-DEFC-2EE3952F8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6607" y="3029607"/>
            <a:ext cx="551793" cy="55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89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3EBED-5A30-F201-5FAD-C068FDD8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Demo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_demo">
            <a:hlinkClick r:id="" action="ppaction://media"/>
            <a:extLst>
              <a:ext uri="{FF2B5EF4-FFF2-40B4-BE49-F238E27FC236}">
                <a16:creationId xmlns:a16="http://schemas.microsoft.com/office/drawing/2014/main" id="{69CF0EB6-7862-89AD-9899-946D80DC7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5650" y="21775"/>
            <a:ext cx="3815735" cy="6813814"/>
          </a:xfrm>
          <a:prstGeom prst="rect">
            <a:avLst/>
          </a:prstGeom>
        </p:spPr>
      </p:pic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DB79ED3B-2CA3-923B-CDBF-4DADDFF2C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2357" y="1804462"/>
            <a:ext cx="338328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10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9EBB-DC2D-51DB-F9CB-AF84197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9ADE5B3-B84D-9677-C86D-4D85E3A7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364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C6F4E6-30A1-4F63-C8CC-028750B5A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6668" cy="4570886"/>
            <a:chOff x="0" y="0"/>
            <a:chExt cx="12196668" cy="45708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EA7CA8-3AE6-4F5F-9932-63303CF2D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12196668" cy="4570632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E3E019-A259-1130-CC5C-3165020B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791"/>
              <a:ext cx="10565988" cy="4568095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769F99-CCA6-5CDC-D1E1-C59A4762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"/>
              <a:ext cx="12192000" cy="4549891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3E73D3-029B-3D4E-1956-8EE7068A6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10544" y="18215"/>
              <a:ext cx="8086124" cy="454988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02FC7-01B3-5DCE-9DBB-A6C37E34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8" y="1124262"/>
            <a:ext cx="8017652" cy="2690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your attention 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EAA626F-9E2C-343A-6A1E-69B78B4E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646" y="5061057"/>
            <a:ext cx="1199733" cy="11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2871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1C20D-4193-1D1F-CD1F-C5DB34C1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Outline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BAA8-F1C0-8AD3-0185-9A59C853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rtl="0" latinLnBrk="0"/>
            <a:r>
              <a:rPr lang="en-US" sz="22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PROJECT OBJECTIVES</a:t>
            </a: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pPr rtl="0" latinLnBrk="0"/>
            <a:r>
              <a:rPr lang="en-US" sz="22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SYSTEM DESIGN</a:t>
            </a: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pPr rtl="0" latinLnBrk="0"/>
            <a:r>
              <a:rPr lang="en-US" sz="22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HARDWARE COMPONENTS</a:t>
            </a: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pPr rtl="0" latinLnBrk="0"/>
            <a:r>
              <a:rPr lang="en-US" sz="22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SOFTWARE REQUIREMENTS</a:t>
            </a: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pPr rtl="0" latinLnBrk="0"/>
            <a:r>
              <a:rPr lang="en-US" sz="22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PROJECT PROCEDURE</a:t>
            </a: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pPr rtl="0" latinLnBrk="0"/>
            <a:r>
              <a:rPr lang="en-US" sz="22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Algorithm flowchart</a:t>
            </a:r>
          </a:p>
          <a:p>
            <a:pPr rtl="0" latinLnBrk="0"/>
            <a:r>
              <a:rPr lang="en-US" sz="2200" cap="all" dirty="0">
                <a:highlight>
                  <a:srgbClr val="FFFFFF"/>
                </a:highlight>
                <a:latin typeface="YAD1aU3sLnI 0"/>
              </a:rPr>
              <a:t>Demo</a:t>
            </a: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pPr marL="0" indent="0" rtl="0" latinLnBrk="0">
              <a:buNone/>
            </a:pPr>
            <a:endParaRPr lang="en-US" sz="2200" b="0" i="0" cap="all" dirty="0">
              <a:effectLst/>
              <a:highlight>
                <a:srgbClr val="FFFFFF"/>
              </a:highlight>
              <a:latin typeface="YAD1aU3sLnI 0"/>
            </a:endParaRPr>
          </a:p>
          <a:p>
            <a:endParaRPr lang="en-US" sz="2200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5B04EC4-D84B-6627-70A7-14C324AC5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9" r="193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018932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91282-6555-7D7D-560D-71FA779D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 b="0" i="0" u="none" strike="noStrike" cap="all">
                <a:effectLst/>
                <a:highlight>
                  <a:srgbClr val="FFFFFF"/>
                </a:highlight>
                <a:latin typeface="YAD1aU3sLnI 0"/>
              </a:rPr>
              <a:t>PROJECT OBJECTIVES</a:t>
            </a:r>
            <a:br>
              <a:rPr lang="en-US" sz="5600" b="0" i="0" cap="all">
                <a:effectLst/>
                <a:highlight>
                  <a:srgbClr val="FFFFFF"/>
                </a:highlight>
                <a:latin typeface="YAD1aU3sLnI 0"/>
              </a:rPr>
            </a:br>
            <a:endParaRPr lang="en-US" sz="5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F4368B7-CFDE-8AD1-C36B-CFD53D2708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44707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6102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DB21-450C-25D3-CCDF-0FC38043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>
                <a:highlight>
                  <a:srgbClr val="FFFFFF"/>
                </a:highlight>
                <a:latin typeface="YAD1aU3sLnI 0"/>
              </a:rPr>
              <a:t>SYSTEM DESIGN</a:t>
            </a:r>
            <a:br>
              <a:rPr lang="en-US" cap="all">
                <a:highlight>
                  <a:srgbClr val="FFFFFF"/>
                </a:highlight>
                <a:latin typeface="YAD1aU3sLnI 0"/>
              </a:rPr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DB318A-ECDC-5BBD-8BBA-EAEFC786CF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2588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52469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83BA84D6-115C-E549-3FA7-42E55BFA7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6" t="790" r="22596" b="5534"/>
          <a:stretch/>
        </p:blipFill>
        <p:spPr bwMode="auto">
          <a:xfrm>
            <a:off x="1082072" y="368802"/>
            <a:ext cx="10132466" cy="5703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7518648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6C374-6C67-90EE-4611-F36CF1BC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300" b="0" i="0" u="none" strike="noStrike" cap="all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HARDWARE COMPONENTS</a:t>
            </a:r>
            <a:br>
              <a:rPr lang="en-US" sz="3300" b="0" i="0" cap="all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</a:br>
            <a:endParaRPr lang="en-US" sz="33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C463-6F20-D924-5CD7-2CEAD325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 LPC1768 microcontroller board</a:t>
            </a:r>
            <a:endParaRPr lang="en-US" sz="1800" b="0" i="0">
              <a:solidFill>
                <a:schemeClr val="tx2"/>
              </a:solidFill>
              <a:effectLst/>
              <a:highlight>
                <a:srgbClr val="FFFFFF"/>
              </a:highlight>
              <a:latin typeface="YAD1aU3sLnI 0"/>
            </a:endParaRPr>
          </a:p>
          <a:p>
            <a:pPr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 GLCD with SPI interface</a:t>
            </a:r>
            <a:endParaRPr lang="en-US" sz="1800" b="0" i="0">
              <a:solidFill>
                <a:schemeClr val="tx2"/>
              </a:solidFill>
              <a:effectLst/>
              <a:highlight>
                <a:srgbClr val="FFFFFF"/>
              </a:highlight>
              <a:latin typeface="YAD1aU3sLnI 0"/>
            </a:endParaRPr>
          </a:p>
          <a:p>
            <a:pPr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 Joystick</a:t>
            </a:r>
            <a:endParaRPr lang="en-US" sz="1800" b="0" i="0">
              <a:solidFill>
                <a:schemeClr val="tx2"/>
              </a:solidFill>
              <a:effectLst/>
              <a:highlight>
                <a:srgbClr val="FFFFFF"/>
              </a:highlight>
              <a:latin typeface="YAD1aU3sLnI 0"/>
            </a:endParaRPr>
          </a:p>
          <a:p>
            <a:pPr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 ADC</a:t>
            </a:r>
            <a:endParaRPr lang="en-US" sz="1800" b="0" i="0">
              <a:solidFill>
                <a:schemeClr val="tx2"/>
              </a:solidFill>
              <a:effectLst/>
              <a:highlight>
                <a:srgbClr val="FFFFFF"/>
              </a:highlight>
              <a:latin typeface="YAD1aU3sLnI 0"/>
            </a:endParaRPr>
          </a:p>
          <a:p>
            <a:pPr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 LEDs</a:t>
            </a:r>
            <a:endParaRPr lang="en-US" sz="1800" b="0" i="0">
              <a:solidFill>
                <a:schemeClr val="tx2"/>
              </a:solidFill>
              <a:effectLst/>
              <a:highlight>
                <a:srgbClr val="FFFFFF"/>
              </a:highlight>
              <a:latin typeface="YAD1aU3sLnI 0"/>
            </a:endParaRPr>
          </a:p>
          <a:p>
            <a:pPr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2"/>
                </a:solidFill>
                <a:effectLst/>
                <a:highlight>
                  <a:srgbClr val="FFFFFF"/>
                </a:highlight>
                <a:latin typeface="YAD1aU3sLnI 0"/>
              </a:rPr>
              <a:t> Jumper wire</a:t>
            </a:r>
            <a:endParaRPr lang="en-US" sz="1800" b="0" i="0">
              <a:solidFill>
                <a:schemeClr val="tx2"/>
              </a:solidFill>
              <a:effectLst/>
              <a:highlight>
                <a:srgbClr val="FFFFFF"/>
              </a:highlight>
              <a:latin typeface="YAD1aU3sLnI 0"/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4F69D533-4721-2AE7-EECF-6D638BC8E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5849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BA05-D576-0705-39E2-9289115A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cap="all" dirty="0">
                <a:effectLst/>
                <a:highlight>
                  <a:srgbClr val="FFFFFF"/>
                </a:highlight>
                <a:latin typeface="YAD1aU3sLnI 0"/>
              </a:rPr>
              <a:t>SOFTWARE REQUIREMENTS</a:t>
            </a:r>
            <a:br>
              <a:rPr lang="en-US" sz="4400" b="0" i="0" cap="all" dirty="0">
                <a:effectLst/>
                <a:highlight>
                  <a:srgbClr val="FFFFFF"/>
                </a:highlight>
                <a:latin typeface="YAD1aU3sLnI 0"/>
              </a:rPr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7652C9-54A3-64BD-0206-D6BAEE8BC2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4402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2951E-ADD3-0142-F465-E747D236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 b="0" i="0" u="none" strike="noStrike" cap="all">
                <a:effectLst/>
                <a:highlight>
                  <a:srgbClr val="FFFFFF"/>
                </a:highlight>
                <a:latin typeface="YAD1aU3sLnI 0"/>
              </a:rPr>
              <a:t>PROJECT PROCEDURE</a:t>
            </a: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3657C-06DA-8E95-D967-C1434FA39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92965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839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1B43-2AB3-747F-3CF8-5DCD7260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400" b="0" i="0" kern="1200" cap="all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r>
              <a:rPr lang="en-US" sz="2400" b="0" i="0" u="none" strike="noStrike" kern="1200" cap="all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Algorithm flowchart </a:t>
            </a:r>
            <a:endParaRPr lang="en-US" sz="2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ED62245A-860C-5513-1B3C-6DC54E273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420" y="961812"/>
            <a:ext cx="712055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5293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180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YAD1aU3sLnI 0</vt:lpstr>
      <vt:lpstr>Office Theme</vt:lpstr>
      <vt:lpstr>INTERNATIONAL UNIVERSITY SCHOOL OF COMPUTER SCIENCE AND ENGINEERING</vt:lpstr>
      <vt:lpstr>Outline</vt:lpstr>
      <vt:lpstr>PROJECT OBJECTIVES </vt:lpstr>
      <vt:lpstr>SYSTEM DESIGN </vt:lpstr>
      <vt:lpstr>PowerPoint Presentation</vt:lpstr>
      <vt:lpstr>HARDWARE COMPONENTS </vt:lpstr>
      <vt:lpstr>SOFTWARE REQUIREMENTS </vt:lpstr>
      <vt:lpstr>PROJECT PROCEDURE</vt:lpstr>
      <vt:lpstr> Algorithm flowchart </vt:lpstr>
      <vt:lpstr>Demo</vt:lpstr>
      <vt:lpstr>Q&amp;A</vt:lpstr>
      <vt:lpstr>Thanks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PHAM QUANG VINH</dc:creator>
  <cp:lastModifiedBy>PHAM QUANG VINH</cp:lastModifiedBy>
  <cp:revision>7</cp:revision>
  <dcterms:created xsi:type="dcterms:W3CDTF">2024-06-20T01:39:39Z</dcterms:created>
  <dcterms:modified xsi:type="dcterms:W3CDTF">2024-06-20T05:49:27Z</dcterms:modified>
</cp:coreProperties>
</file>